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61" r:id="rId2"/>
  </p:sldIdLst>
  <p:sldSz cx="7259638" cy="10391775"/>
  <p:notesSz cx="6802438" cy="99345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DF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54" autoAdjust="0"/>
    <p:restoredTop sz="94660"/>
  </p:normalViewPr>
  <p:slideViewPr>
    <p:cSldViewPr snapToGrid="0">
      <p:cViewPr varScale="1">
        <p:scale>
          <a:sx n="48" d="100"/>
          <a:sy n="48" d="100"/>
        </p:scale>
        <p:origin x="250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27:23.7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351 850 24575,'-3'0'0,"0"0"0,0 0 0,0-1 0,1 0 0,-1 1 0,0-1 0,0 0 0,1 0 0,-1-1 0,1 1 0,-1-1 0,1 1 0,-1-1 0,1 0 0,0 0 0,0 1 0,0-2 0,0 1 0,0 0 0,0 0 0,1-1 0,-1 1 0,1-1 0,-1 1 0,-1-6 0,2 5 0,0-1 0,-1 1 0,2-1 0,-1 1 0,0-1 0,1 0 0,-1 1 0,1-1 0,0 1 0,1-1 0,-1 0 0,0 1 0,1-1 0,0 1 0,0-1 0,0 1 0,0-1 0,1 1 0,-1 0 0,3-4 0,12-11 0,0 1 0,2 1 0,-1 1 0,2 0 0,0 1 0,1 1 0,0 1 0,35-15 0,-54 26 0,1 0 0,0 0 0,0 0 0,-1 0 0,1 0 0,0 1 0,0-1 0,0 0 0,0 1 0,0 0 0,0-1 0,0 1 0,0 0 0,0 0 0,0 0 0,0 0 0,0 0 0,0 1 0,0-1 0,0 0 0,0 1 0,0 0 0,0-1 0,0 1 0,0 0 0,2 2 0,-2 0 0,0 0 0,0-1 0,0 1 0,-1 0 0,0 1 0,1-1 0,-1 0 0,0 0 0,-1 0 0,1 1 0,-1-1 0,1 0 0,-1 1 0,0-1 0,-1 6 0,2 13 0,-1-10 0,0-1 0,0 0 0,-4 19 0,3-27 0,1 0 0,-1 0 0,0 0 0,-1 0 0,1 0 0,0 0 0,-1 0 0,0 0 0,0-1 0,0 1 0,0 0 0,0-1 0,0 0 0,0 0 0,-1 0 0,1 0 0,-4 3 0,-4-1 0,1 1 0,-1-1 0,0 0 0,1-1 0,-2 0 0,1-1 0,0 0 0,-17 1 0,-90-5 0,51 0 0,63 2 0,0 0 0,0 0 0,1 0 0,-1-1 0,0 1 0,0-1 0,0 1 0,0-1 0,1 0 0,-5-2 0,4-7 0,16-8 0,7-1 0,2 2 0,0 0 0,1 1 0,1 2 0,50-23 0,137-41 0,-161 62 0,15-9 0,-66 24 0,1 0 0,0 1 0,-1-1 0,1 1 0,-1 0 0,1-1 0,-1 1 0,0-1 0,1 1 0,-1 0 0,1-1 0,-1 1 0,0 0 0,1 0 0,-1-1 0,0 1 0,1 0 0,-1 0 0,0 0 0,1 0 0,-1 0 0,0 0 0,1 0 0,-1 0 0,0 0 0,-1 0 0,-27-3 0,-14 4 0,-53 9 0,29-3 0,58-10 0,18-5 0,25-9 0,191-63 0,24-11 0,-242 86 0,-8 2 0,-18 1 0,-34 6 0,-147 20 0,-220 21 0,390-46 0,30 1 0,0 0 0,-1 0 0,1 0 0,0 0 0,0 0 0,0 0 0,0 0 0,-1 0 0,1 0 0,0 0 0,0 0 0,0 0 0,-1 0 0,1 0 0,0 0 0,0 0 0,0 0 0,0 0 0,0-1 0,-1 1 0,1 0 0,0 0 0,0 0 0,0 0 0,0 0 0,0 0 0,-1 0 0,1-1 0,0 1 0,0 0 0,0 0 0,0 0 0,0 0 0,0-1 0,0 1 0,0 0 0,0 0 0,0 0 0,0 0 0,0-1 0,0 1 0,-1 0 0,1 0 0,1 0 0,-1-1 0,0 1 0,0 0 0,0 0 0,0 0 0,0 0 0,0-1 0,0 1 0,0 0 0,4-3 0,-1 1 0,1-1 0,0 1 0,0 0 0,0 0 0,0 1 0,9-3 0,381-103 0,-273 77 0,-99 25 0,-48 12 0,-141 35 0,-286 85 0,431-118 0,54-17 0,478-102 0,-486 108 0,-24 2 0,0 0 0,0 0 0,0 0 0,0 0 0,0 0 0,0 0 0,0 0 0,0 0 0,0 0 0,0 1 0,-1-1 0,1 0 0,0 0 0,0 0 0,0 0 0,0 0 0,0 0 0,0 0 0,0 0 0,0 0 0,0 0 0,0 1 0,0-1 0,0 0 0,0 0 0,0 0 0,0 0 0,0 0 0,0 0 0,0 0 0,0 0 0,0 0 0,0 1 0,0-1 0,0 0 0,0 0 0,0 0 0,0 0 0,1 0 0,-1 0 0,0 0 0,0 0 0,0 0 0,0 0 0,0 0 0,0 0 0,0 0 0,0 1 0,0-1 0,0 0 0,0 0 0,0 0 0,1 0 0,-1 0 0,0 0 0,0 0 0,0 0 0,0 0 0,0 0 0,0 0 0,-37 17 0,-200 62 0,-68 26 0,297-103 0,1 2 0,-1-1 0,1 1 0,-12 9 0,19-13 0,-1 0 0,1 0 0,0 0 0,0 0 0,0 0 0,0 0 0,-1 1 0,1-1 0,0 0 0,0 0 0,0 0 0,0 0 0,0 0 0,-1 1 0,1-1 0,0 0 0,0 0 0,0 0 0,0 0 0,0 1 0,0-1 0,0 0 0,0 0 0,0 0 0,-1 0 0,1 1 0,0-1 0,0 0 0,0 0 0,0 0 0,0 1 0,0-1 0,0 0 0,0 0 0,1 0 0,-1 1 0,0-1 0,0 0 0,0 0 0,0 0 0,0 0 0,0 1 0,0-1 0,0 0 0,0 0 0,0 0 0,1 0 0,-1 1 0,0-1 0,0 0 0,0 0 0,0 0 0,1 0 0,-1 0 0,0 0 0,0 1 0,30-2 0,137-35 0,-96 19 0,-255 92 0,149-62 0,22-10 0,1 2 0,-1 0 0,1 0 0,0 1 0,1 0 0,-1 1 0,-13 12 0,24-19 0,1 0 0,0 0 0,0 1 0,0-1 0,0 0 0,-1 0 0,1 0 0,0 0 0,0 1 0,0-1 0,0 0 0,0 0 0,0 0 0,0 1 0,0-1 0,0 0 0,-1 0 0,1 0 0,0 1 0,0-1 0,0 0 0,0 0 0,0 1 0,0-1 0,0 0 0,0 0 0,1 0 0,-1 1 0,0-1 0,0 0 0,0 0 0,0 0 0,0 1 0,0-1 0,0 0 0,0 0 0,0 0 0,1 1 0,-1-1 0,0 0 0,0 0 0,0 0 0,0 0 0,1 0 0,-1 1 0,0-1 0,0 0 0,0 0 0,1 0 0,-1 0 0,0 0 0,0 0 0,0 0 0,1 0 0,-1 0 0,0 0 0,0 0 0,1 0 0,-1 0 0,0 0 0,0 0 0,0 0 0,1 0 0,-1 0 0,0 0 0,0 0 0,0 0 0,1 0 0,-1-1 0,20 0 0,70-19 0,149-53 0,-234 71 0,-13 5 0,-34 13 0,-25 10 0,167-75 0,38-9 0,-207 74 0,37-6 0,-272 80 0,291-86 0,9-3 0,1 1 0,-1-1 0,1 0 0,-1 0 0,0 0 0,0-1 0,0 1 0,1-1 0,-1 0 0,0 0 0,0 0 0,0-1 0,0 1 0,1-1 0,-5-1 0,8 2 0,-1-1 0,1 1 0,0-1 0,0 1 0,0 0 0,0-1 0,0 1 0,0-1 0,0 1 0,0-1 0,0 1 0,0 0 0,0-1 0,0 1 0,0-1 0,0 1 0,1 0 0,-1-1 0,0 1 0,0-1 0,0 1 0,1 0 0,-1-1 0,0 1 0,0 0 0,1-1 0,-1 1 0,0 0 0,1-1 0,-1 1 0,0 0 0,1 0 0,-1 0 0,0-1 0,1 1 0,31-24 0,0 1 0,1 2 0,63-30 0,-43 23 0,37-23 0,-253 103 0,138-45 0,19-9 0,39-22 0,190-84 0,-200 91 0,-41 16 0,-47 15 0,62-13 0,-33 8 0,7 0 0,0-2 0,-1-1 0,0-2 0,-36 2 0,65-6 0,0 0 0,0 0 0,0 0 0,0 0 0,0 0 0,0 0 0,0 0 0,0 0 0,0 0 0,0 0 0,0-1 0,0 1 0,1 0 0,-1-1 0,0 1 0,0-1 0,0 1 0,0-1 0,0 1 0,1-1 0,-1 0 0,0 1 0,0-1 0,1 0 0,-1 1 0,0-1 0,0-1 0,1 1 0,0-1 0,0 1 0,1 0 0,-1-1 0,0 1 0,0 0 0,1-1 0,-1 1 0,1 0 0,-1 0 0,1 0 0,0-1 0,-1 1 0,1 0 0,0 0 0,0 0 0,1-1 0,44-39 0,78-45 0,-123 86 0,-1 0 0,0 0 0,1 0 0,-1 0 0,1-1 0,-1 1 0,0 0 0,1 0 0,-1-1 0,0 1 0,1 0 0,-1 0 0,0-1 0,1 1 0,-1 0 0,0-1 0,0 1 0,1 0 0,-1-1 0,0 1 0,0-1 0,0 1 0,1 0 0,-1-1 0,0 1 0,0-1 0,0 1 0,0-1 0,0 1 0,0 0 0,0-1 0,0 1 0,0-1 0,0 1 0,0-1 0,0 1 0,0-1 0,-1 1 0,1 0 0,0-1 0,0 1 0,0-1 0,-1 1 0,-23-5 0,-40 11 0,60-6 0,-69 7 0,43-5 0,0 1 0,0 2 0,-38 10 0,70-12 0,16 0 0,22 1 0,553-4 0,-541-3 0,75-12 0,35-3 0,-21 16 0,214-9 0,-210 6 0,-155 7 0,0-1 0,0 1 0,1 1 0,-13 4 0,-11 3 0,-105 25 0,-445 99 0,566-133 0,24-6 0,31-12 0,-34 15 0,142-54 0,248-61 0,-345 111 0,-28 7 0,-21-1 0,1 0 0,-1 0 0,0 0 0,0 1 0,0-1 0,0 0 0,1 0 0,-1 0 0,0 0 0,0 0 0,0 0 0,0 1 0,0-1 0,1 0 0,-1 0 0,0 0 0,0 1 0,0-1 0,0 0 0,0 0 0,0 0 0,0 0 0,0 1 0,0-1 0,0 0 0,0 0 0,0 1 0,0-1 0,0 0 0,0 0 0,0 0 0,0 1 0,0-1 0,0 0 0,0 0 0,0 0 0,0 1 0,0-1 0,0 0 0,0 0 0,-1 0 0,1 0 0,0 1 0,0-1 0,0 0 0,0 0 0,0 0 0,-1 0 0,1 0 0,0 1 0,0-1 0,0 0 0,0 0 0,-1 0 0,1 0 0,0 0 0,0 0 0,0 0 0,-1 0 0,1 0 0,0 0 0,-30 20 0,-1-2 0,0-1 0,-1-1 0,-43 14 0,6-2 0,26-10 0,25-12 0,1 1 0,0 0 0,0 2 0,1 0 0,-25 19 0,41-29 0,0 1 0,0 0 0,0 0 0,1 0 0,-1 0 0,0 0 0,0 0 0,1 0 0,-1-1 0,0 1 0,0 0 0,1 0 0,-1 0 0,0 0 0,1 0 0,-1 0 0,0 0 0,0 0 0,1 0 0,-1 0 0,0 1 0,0-1 0,1 0 0,-1 0 0,0 0 0,0 0 0,1 0 0,-1 0 0,0 1 0,0-1 0,0 0 0,1 0 0,-1 0 0,0 0 0,0 1 0,0-1 0,0 0 0,1 0 0,-1 1 0,0-1 0,0 0 0,0 0 0,0 1 0,0-1 0,0 0 0,0 0 0,0 1 0,0-1 0,0 0 0,0 0 0,0 1 0,0-1 0,0 0 0,0 0 0,0 1 0,0-1 0,0 0 0,0 0 0,0 1 0,0-1 0,0 0 0,0 0 0,0 1 0,-1-1 0,1 0 0,0 0 0,0 0 0,0 1 0,-1-1 0,27-1 0,307-69 0,-136 23 0,-295 78 0,15-4 0,-120 17 0,290-69 0,-47 12 0,70-13 0,-109 25 0,0 1 0,0 0 0,-1 0 0,1 0 0,0-1 0,0 1 0,-1 0 0,1 0 0,0 0 0,0 0 0,-1 0 0,1 0 0,0 0 0,0 0 0,-1 1 0,1-1 0,0 0 0,0 0 0,-1 1 0,1-1 0,0 0 0,-1 1 0,2 0 0,-17 13 0,-53 23 0,0-3 0,-92 31 0,47-20 0,-10 6 0,117-50 0,8-4 0,17-10 0,32-16 0,17-3 0,-164 61 0,50-9 0,31-12 0,-1-1 0,0-1 0,0 0 0,-1-1 0,0-1 0,1 0 0,-21 1 0,36-5 0,1 0 0,-1 0 0,0 1 0,1-1 0,-1 0 0,0 0 0,0 0 0,1 0 0,-1 0 0,0 0 0,1 0 0,-1 0 0,0 0 0,0 0 0,1-1 0,-1 1 0,0 0 0,1 0 0,-1-1 0,0 1 0,1 0 0,-1-1 0,0 1 0,1-1 0,-1 1 0,1-1 0,-1 1 0,1-1 0,-1 1 0,1-1 0,-1 1 0,1-1 0,0 0 0,-1 1 0,1-1 0,0 0 0,0 1 0,-1-1 0,1 0 0,0 0 0,0 1 0,0-1 0,0 0 0,0 1 0,0-1 0,0 0 0,0 0 0,0 1 0,0-1 0,0 0 0,0 0 0,1 1 0,-1-1 0,0 0 0,0 1 0,1-1 0,-1 0 0,1 0 0,0 0 0,-1 1 0,1-1 0,-1 0 0,0 1 0,1-1 0,-1 0 0,0 0 0,0 1 0,1-1 0,-1 0 0,0 0 0,0 1 0,0-1 0,0 0 0,0 0 0,0 1 0,0-1 0,0 0 0,0 0 0,0 1 0,-1-1 0,1 0 0,0 0 0,0 1 0,-1-1 0,1 0 0,-1 1 0,1-1 0,0 0 0,-1 1 0,1-1 0,-1 1 0,1-1 0,-1 1 0,0-1 0,1 1 0,-1-1 0,0 1 0,1-1 0,-1 1 0,0 0 0,1-1 0,-1 1 0,0 0 0,0 0 0,1 0 0,-1-1 0,0 1 0,0 0 0,1 0 0,-1 0 0,0 0 0,0 1 0,-14-1 0,0 2 0,1 0 0,0 0 0,-1 2 0,1 0 0,0 0 0,1 1 0,-1 1 0,-16 10 0,-25 8 0,37-14 0,33-7 0,36-6 0,279-54 0,-158 23 0,-48 7 0,127-48 0,-153 44 0,-57 21 0,64-9 0,-60 12 0,51-14 0,-50 10 0,1 2 0,93-6 0,-83 11 0,79-16 0,-301 13 0,106 8 0,33 1 0,0-1 0,0-2 0,0 0 0,-50-11 0,74 12 0,1 0 0,-1-1 0,0 1 0,1-1 0,-1 1 0,1-1 0,-1 1 0,1-1 0,-1 0 0,1 0 0,-1 0 0,1 0 0,0 0 0,-1 0 0,1 0 0,0 0 0,0-1 0,0 1 0,0 0 0,0-1 0,0 1 0,0-1 0,1 1 0,-1-1 0,0 1 0,0-2 0,2 0 0,-1 1 0,0-1 0,1 1 0,-1 0 0,1-1 0,0 1 0,-1 0 0,1 0 0,0-1 0,1 1 0,-1 0 0,0 0 0,1 0 0,-1 0 0,3-2 0,6-6 0,1 0 0,-1 1 0,1 0 0,24-13 0,168-63 0,-282 106 0,258-49 0,-139 24 0,52-7 0,1 4 0,181 11 0,-273-4 0,-1 0 0,1 0 0,0 0 0,-1 0 0,1 0 0,0 0 0,-1 0 0,1 0 0,0 0 0,0 0 0,-1 0 0,1 0 0,0 0 0,-1 1 0,1-1 0,0 0 0,-1 1 0,1-1 0,-1 0 0,1 1 0,0-1 0,-1 1 0,1-1 0,-1 1 0,1-1 0,-1 1 0,1-1 0,-1 1 0,0-1 0,1 1 0,-1 0 0,0-1 0,1 1 0,-1 1 0,0-1 0,-1 1 0,0 0 0,0-1 0,0 1 0,0-1 0,0 0 0,0 1 0,0-1 0,0 0 0,-1 0 0,1 0 0,0 1 0,-3 0 0,-49 30 0,22-18 0,-68 34 0,-139 47 0,229-94 0,27-11 0,19-14 0,-38 23 0,1 1 0,0 0 0,0-1 0,-1 1 0,1-1 0,0 1 0,-1 0 0,1-1 0,-1 1 0,1 0 0,0-1 0,-1 1 0,1 0 0,-1-1 0,1 1 0,-1 0 0,1 0 0,-1 0 0,1 0 0,-1-1 0,1 1 0,-1 0 0,1 0 0,-1 0 0,1 0 0,-1 0 0,1 0 0,-1 0 0,1 0 0,-1 1 0,0-1 0,-22 0 0,-204 21 0,82-6 0,139-14 0,0-1 0,0 1 0,0-1 0,0-1 0,0 1 0,0-1 0,-10-3 0,15 4 0,1 0 0,0 0 0,0 0 0,-1-1 0,1 1 0,0 0 0,-1 0 0,1 0 0,0 0 0,0 0 0,-1-1 0,1 1 0,0 0 0,0 0 0,0 0 0,-1-1 0,1 1 0,0 0 0,0 0 0,0-1 0,0 1 0,0 0 0,0-1 0,-1 1 0,1 0 0,0 0 0,0-1 0,0 1 0,0 0 0,0-1 0,0 1 0,0 0 0,0 0 0,0-1 0,0 1 0,0 0 0,0-1 0,0 1 0,1 0 0,-1 0 0,0-1 0,0 1 0,0 0 0,0 0 0,1-1 0,26-17 0,29-5 0,2 3 0,65-15 0,-109 33 0,-14 7 0,-22 8 0,-58 12 0,-136 24 0,214-48 0,1-1 0,-1 1 0,1-1 0,-1 1 0,1-1 0,-1 0 0,1 0 0,-1 0 0,1 0 0,-1 0 0,0 0 0,1 0 0,-1 0 0,1-1 0,-1 1 0,1 0 0,-1-1 0,1 0 0,-3 0 0,5 0 0,-1 0 0,0 0 0,1 0 0,0 0 0,-1 0 0,1 0 0,-1 0 0,1 0 0,0 0 0,0 1 0,-1-1 0,1 0 0,0 0 0,0 1 0,0-1 0,0 1 0,2-2 0,23-14 0,-19 13 0,-9 5 0,-222 148 0,149-96 0,58-44 0,-1 0 0,1-1 0,-33 10 0,-10 7 0,7 0 0,32-13 0,0-2 0,0-1 0,-1 0 0,-1-2 0,1-1 0,-1 0 0,0-2 0,-44 5 0,19-7 0,1 2 0,-1 2 0,1 2 0,-88 30 0,105-31 0,-63 8 0,60-12 0,-48 13 0,69-12 0,-1 0 0,0 1 0,-19 12 0,32-18 1,-1 0 1,1 0-1,0 0 0,0 1 0,-1-1 1,1 0-1,0 0 0,0 0 0,-1 0 0,1 1 1,0-1-1,0 0 0,0 0 0,-1 0 1,1 1-1,0-1 0,0 0 0,0 0 1,0 1-1,0-1 0,0 0 0,-1 1 0,1-1 1,0 0-1,0 0 0,0 1 0,0-1 1,0 0-1,0 1 0,0-1 0,0 0 0,0 0 1,0 1-1,0-1 0,0 0 0,1 1 1,-1-1-1,0 0 0,0 0 0,0 1 0,0-1 1,0 0-1,0 0 0,1 1 0,-1-1 1,0 0-1,0 0 0,0 0 0,1 1 0,-1-1 1,14 8-1430,3-2-5398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30:36.8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0 113 24575,'0'-112'-1365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30:55.40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1 173 24575,'0'-172'-1365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31:06.4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29:55.16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94 24575,'18'-2'0,"14"1"0,-31 1 0,0 1 0,0-1 0,1 1 0,-1 0 0,0-1 0,0 1 0,-1 0 0,1 0 0,0 0 0,0 0 0,0 0 0,0 0 0,-1 0 0,1 0 0,-1 0 0,1 0 0,0 0 0,-1 0 0,0 0 0,1 1 0,-1-1 0,0 0 0,0 0 0,1 0 0,-1 1 0,0-1 0,-1 3 0,2-2 0,-1 0 0,1 1 0,-1-1 0,1 1 0,0-1 0,0 0 0,0 0 0,0 1 0,0-1 0,2 3 0,7 14 0,-11-18 0,1-1 0,-1 1 0,1-1 0,-1 1 0,1-1 0,-1 1 0,1-1 0,-1 0 0,0 1 0,1-1 0,-1 1 0,1-1 0,-1 0 0,0 0 0,0 1 0,1-1 0,-1 0 0,0 0 0,1 0 0,-1 0 0,0 0 0,0 0 0,1 0 0,-1 0 0,0 0 0,1 0 0,-2-1 0,-29 1 0,26 0 0,5 0 0,-1 0 0,0 0 0,1 0 0,-1 0 0,0 0 0,0 0 0,1 0 0,-1 0 0,0 0 0,0 0 0,1 0 0,-1 0 0,0 0 0,1-1 0,-1 1 0,0 0 0,1-1 0,-1 1 0,0 0 0,1-1 0,-1 1 0,1-1 0,-1 1 0,1-1 0,-1 1 0,1-1 0,-1 0 0,1 1 0,-1-1 0,1 1 0,-1-2 0,1 1 0,0-1 0,1 1 0,-1 0 0,0-1 0,1 1 0,-1 0 0,1 0 0,-1-1 0,1 1 0,0 0 0,-1 0 0,1 0 0,0 0 0,0-1 0,1 0 0,2-2 0,0-1 0,1 1 0,0 0 0,0 0 0,0 0 0,10-5 0,-8 7 0,-1 1 0,0 0 0,0 0 0,1 1 0,-1 0 0,0 0 0,1 1 0,-1-1 0,0 1 0,1 1 0,-1-1 0,0 1 0,0 0 0,9 5 0,-9-4 0,-1-1 0,1 0 0,0 0 0,0 0 0,0-1 0,0 1 0,0-2 0,0 1 0,0-1 0,0 1 0,0-2 0,0 1 0,0-1 0,8-1 0,-10 0 0,-1-1 0,1 1 0,-1 0 0,0-1 0,1 0 0,-1 0 0,-1 0 0,1 0 0,0 0 0,3-7 0,-5 10 0,0-1 0,-1 0 0,1 1 0,-1-1 0,1 0 0,-1 1 0,1-1 0,-1 0 0,1 1 0,-1-1 0,0 0 0,1 0 0,-1 0 0,0 1 0,0-1 0,0 0 0,0 0 0,1 0 0,-1 0 0,0 1 0,0-1 0,-1 0 0,1 0 0,0 0 0,0 0 0,0 1 0,0-1 0,-1 0 0,1 0 0,0 1 0,-1-1 0,1 0 0,-1 0 0,1 1 0,-1-1 0,1 0 0,-1 1 0,1-1 0,-1 1 0,0-1 0,1 1 0,-1-1 0,0 1 0,1-1 0,-1 1 0,0-1 0,0 1 0,0 0 0,1 0 0,-1-1 0,0 1 0,0 0 0,0 0 0,1 0 0,-1 0 0,0 0 0,-1 0 0,-84 6 0,85-7 0,0 0 0,0 0 0,-1 0 0,1 0 0,0 0 0,0 0 0,0-1 0,0 1 0,1 0 0,-1-1 0,0 1 0,1-1 0,-1 1 0,0-1 0,1 1 0,0-1 0,-1 1 0,1-1 0,0 0 0,0-1 0,0 3 0,-1-1 0,1 1 0,0-1 0,0 1 0,-1-1 0,1 1 0,0-1 0,0 1 0,0-1 0,0 0 0,0 1 0,0-1 0,0 1 0,0-1 0,0 1 0,0-1 0,0 1 0,0-1 0,0 1 0,1-1 0,-1 1 0,0-1 0,0 1 0,1-1 0,-1 1 0,0-1 0,0 1 0,1 0 0,-1-1 0,0 1 0,1-1 0,-1 1 0,1 0 0,-1-1 0,1 1 0,-1 0 0,0 0 0,1-1 0,-1 1 0,1 0 0,-1 0 0,1 0 0,-1-1 0,1 1 0,0 0 0,-1 0 0,1 0 0,-1 0 0,1 0 0,-1 0 0,1 0 0,-1 0 0,1 0 0,-1 1 0,1-1 0,-1 0 0,1 0 0,-1 0 0,1 1 0,-1-1 0,1 0 0,-1 0 0,1 1 0,-1-1 0,8 3 0,-1-1 0,1 0 0,-1 0 0,1-1 0,0 0 0,0-1 0,-1 1 0,1-1 0,0-1 0,0 0 0,0 0 0,-1 0 0,14-5 0,41-3 0,-46 11 0,0 0 0,0 1 0,-1 1 0,1 0 0,-1 1 0,0 0 0,27 15 0,-19-9 0,0-1 0,28 7 0,-33-12 0,0 0 0,0 0 0,1-2 0,0 0 0,35 1 0,-53-4 0,0 0 0,-1 0 0,1 0 0,0-1 0,0 1 0,-1 0 0,1-1 0,0 1 0,-1 0 0,1-1 0,0 1 0,-1 0 0,1-1 0,-1 1 0,1-1 0,0 1 0,-1-1 0,0 0 0,1 1 0,-1-1 0,1 0 0,-1 1 0,0-1 0,1 0 0,-1 1 0,0-1 0,0 0 0,1 1 0,-1-2 0,2-30 0,-2 29 0,0 0 0,0 0 0,0 1 0,0-1 0,0 0 0,0 0 0,1 1 0,-1-1 0,1 0 0,0 1 0,0-1 0,0 1 0,0-1 0,2-3 0,0 4 0,0-1 0,-1 0 0,1 0 0,1 1 0,-1 0 0,0 0 0,0 0 0,1 0 0,-1 0 0,1 1 0,0-1 0,-1 1 0,1 0 0,0 0 0,0 0 0,0 1 0,0-1 0,0 1 0,0 0 0,-1 0 0,1 1 0,0-1 0,0 1 0,0 0 0,0 0 0,0 0 0,4 2 0,9 4 0,1 1 0,0 0 0,0-1 0,1-1 0,0-1 0,1-1 0,-1-1 0,1 0 0,23 0 0,-23-4-1365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29:56.98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24575,'2'0'0,"3"0"0,4 0 0,1 0 0,1 0 0,-1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29:47.35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80 138 24575,'-4'-5'0,"-1"0"0,1 1 0,0-1 0,0-1 0,1 1 0,-1-1 0,1 1 0,0-1 0,1 0 0,0 0 0,0 0 0,0 0 0,0-1 0,1 1 0,-1-10 0,2 14 0,0 0 0,0-1 0,0 1 0,0 0 0,0 0 0,1 0 0,-1 0 0,0 0 0,1 0 0,0 1 0,-1-1 0,1 0 0,2-3 0,-3 4 0,1 1 0,-1-1 0,1 1 0,0-1 0,-1 1 0,1-1 0,0 1 0,-1 0 0,1-1 0,0 1 0,-1 0 0,1 0 0,0-1 0,-1 1 0,1 0 0,0 0 0,0 0 0,-1 0 0,1 0 0,0 0 0,0 0 0,-1 0 0,1 0 0,1 0 0,1 1 0,0 1 0,0-1 0,0 1 0,0-1 0,0 1 0,-1 0 0,1 0 0,0 0 0,-1 0 0,0 0 0,1 1 0,-1-1 0,0 1 0,3 4 0,26 54 0,-30-57 0,0 0 0,0 0 0,0 0 0,0 0 0,0 0 0,-1 0 0,0 0 0,0 0 0,0 0 0,0 0 0,-1 0 0,1 0 0,-1 0 0,-2 7 0,1-9 0,0 0 0,0 0 0,0 0 0,0 0 0,0-1 0,0 1 0,0-1 0,0 1 0,-1-1 0,1 0 0,-1 0 0,1 0 0,-1 0 0,1 0 0,-1-1 0,1 1 0,-1-1 0,-3 0 0,-51 5 0,56-5 0,0 0 0,0 0 0,0 0 0,0 0 0,0 0 0,0 0 0,0 0 0,0 0 0,0-1 0,0 1 0,0 0 0,0-1 0,0 1 0,0-1 0,0 1 0,0-1 0,0 1 0,1-1 0,-1 1 0,0-1 0,0 0 0,1 0 0,-1 1 0,0-1 0,1 0 0,-1 0 0,1 0 0,-1 0 0,1 0 0,-1 0 0,1 0 0,0 0 0,-1 0 0,1 0 0,0 0 0,0 0 0,0 0 0,0 0 0,-1 0 0,2 0 0,-1 0 0,0 0 0,0 0 0,0 0 0,0 0 0,1 0 0,-1 0 0,0 0 0,1 0 0,0-1 0,0-1 0,0 1 0,0-1 0,0 0 0,0 1 0,1 0 0,-1-1 0,1 1 0,0 0 0,-1 0 0,1-1 0,0 2 0,0-1 0,0 0 0,0 0 0,1 1 0,-1-1 0,0 1 0,4-2 0,-5 3 0,-1 0 0,0 0 0,0 0 0,0 0 0,0 0 0,0 0 0,0 1 0,0-1 0,0 0 0,0 0 0,0 0 0,0 0 0,0 0 0,0 0 0,0 1 0,0-1 0,1 0 0,-1 0 0,0 0 0,0 0 0,0 0 0,0 0 0,-1 1 0,1-1 0,0 0 0,0 0 0,0 0 0,0 0 0,0 1 0,20-2 0,16-10 0,-16 4 0,-1 2 0,1 0 0,0 1 0,0 1 0,32-1 0,-17 4 0,-7 0 0,-67 0 0,15 0 0,16-1 0,1 0 0,-1 1 0,0 0 0,0 1 0,0 0 0,1 0 0,-1 0 0,0 1 0,1 0 0,-1 1 0,1 0 0,0 0 0,-12 7 0,5-1 0,9-6 0,0 0 0,1 0 0,-1 0 0,1 0 0,0 1 0,0 0 0,-4 5 0,7-9 0,1 1 0,0-1 0,-1 1 0,1 0 0,0-1 0,0 1 0,0-1 0,-1 1 0,1 0 0,0-1 0,0 1 0,0 0 0,0-1 0,0 1 0,0 0 0,0-1 0,0 1 0,0 0 0,0-1 0,1 1 0,-1 0 0,0-1 0,0 1 0,1-1 0,-1 2 0,2-1 0,0 1 0,-1 0 0,1-1 0,0 1 0,0-1 0,0 0 0,-1 0 0,1 1 0,1-1 0,-1 0 0,3 0 0,5 3-1365,-1-2-5461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29:50.3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9 24575,'0'-1'0,"1"0"0,0 1 0,-1-1 0,1 0 0,0 1 0,0-1 0,0 1 0,0-1 0,-1 1 0,1-1 0,0 1 0,0 0 0,0 0 0,0-1 0,0 1 0,0 0 0,0 0 0,0 0 0,0 0 0,0 0 0,0 0 0,1 0 0,31 1 0,-28-1 0,15 4 0,-17 7 0,-22 18 0,9-15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30:41.5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27 140 24575,'-1'-1'0,"-1"1"0,1 0 0,0-1 0,0 1 0,-1-1 0,1 0 0,0 1 0,0-1 0,-1 0 0,1 0 0,0 0 0,0 1 0,0-1 0,0 0 0,0-1 0,1 1 0,-1 0 0,0 0 0,0 0 0,1 0 0,-1-1 0,0 1 0,1 0 0,0 0 0,-1-1 0,1 1 0,0-1 0,-1 1 0,1 0 0,0-1 0,0-2 0,-1-54 0,2 44 0,-1-19-1365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30:43.6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86 24575,'0'-1'0,"0"-2"0,0-1 0,0-1 0,0-1 0,0 0 0,0-1 0,-1 1 0,-1 1 0,1-1 0,0 1 0,0-1 0,0 0 0,1-1 0,0 1 0,0-1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30:45.9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34 153 24575,'-1'-5'0,"0"1"0,0 0 0,0 0 0,0 0 0,-1 0 0,1 0 0,-1 0 0,-4-7 0,3 7 0,0-1 0,1 0 0,0 1 0,0-1 0,0 0 0,-1-10 0,2-51-1365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27:30.7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8 24575,'3'-1'0,"1"-1"0,0 1 0,-1 0 0,1 0 0,0 1 0,0-1 0,-1 1 0,1-1 0,0 1 0,0 0 0,4 1 0,-5-1 0,4 0 0,0 0 0,0 1 0,-1 0 0,1 0 0,0 0 0,-1 1 0,1 0 0,-1 0 0,0 0 0,1 1 0,-1 0 0,9 6 0,-16-8 0,1-1 0,0 1 0,-1 0 0,1-1 0,0 1 0,-1-1 0,1 1 0,0-1 0,-1 1 0,1-1 0,-1 0 0,1 1 0,-1-1 0,1 1 0,-1-1 0,1 0 0,-1 0 0,0 1 0,1-1 0,-1 0 0,1 0 0,-1 0 0,0 1 0,1-1 0,-1 0 0,0 0 0,1 0 0,-1 0 0,0 0 0,-30 7 0,28-6 0,0 0 0,-1-1 0,0 1 0,0 0 0,0-1 0,0 0 0,0 0 0,0 0 0,0 0 0,-6-2 0,10 2 0,-1 0 0,1 0 0,0-1 0,-1 1 0,1 0 0,0 0 0,-1 0 0,1-1 0,0 1 0,-1 0 0,1 0 0,0-1 0,-1 1 0,1 0 0,0-1 0,0 1 0,-1 0 0,1-1 0,0 1 0,0-1 0,0 1 0,-1 0 0,1-1 0,0 1 0,0-1 0,0 1 0,0 0 0,0-1 0,0 1 0,0-1 0,0 0 0,14-20 0,-2 8-1365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30:47.4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53 24575,'0'-1'0,"0"-2"0,0-1 0,0-1 0,0-1 0,0 0 0,0-1 0,0 0 0,0 0 0,0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30:49.1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7 113 24575,'-6'-112'-1365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30:50.83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54 154 24575,'-2'0'3,"0"-1"-1,0 1 1,0 0-1,-1-1 1,1 0-1,0 1 1,0-1-1,0 0 0,0 0 1,0 0-1,0 0 1,0 0-1,0-1 1,0 1-1,1-1 1,-1 1-1,1-1 1,-1 0-1,1 1 1,-1-1-1,1 0 1,0 0-1,0 0 0,0 0 1,0 0-1,0 0 1,0 0-1,1 0 1,-1 0-1,1-1 1,-1-3-1,-1-9-152,0 0-1,1 0 1,2-25 0,-1 21-693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31:00.7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44 285 24575,'-2'-1'0,"0"0"0,1 0 0,-1 0 0,0 0 0,1 0 0,-1-1 0,0 1 0,1 0 0,0-1 0,-1 0 0,1 1 0,0-1 0,0 0 0,0 0 0,0 1 0,0-1 0,0-2 0,-14-35 0,15 14 0,2 17 0,4 11 0,-8-8 3,0 1-1,0-1 1,1 0-1,-1 0 1,1 0-1,0-1 1,1 1-1,-1 0 1,1-9-1,2-67-95,0 34-1204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31:02.9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60 24575,'-1'0'0,"-1"-1"0,1-1 0,0-2 0,0-2 0,0-1 0,1-1 0,0 0 0,0 0 0,0 0 0,0 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31:18.48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47 24575,'106'-7'0,"4"-1"0,-68 4 0,17 1 0,-44 3 0,0 0 0,-1-1 0,1-1 0,0 0 0,21-7 0,20-1-1365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31:20.73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24575,'464'0'-1365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31:24.1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93 24575,'87'-7'0,"67"-3"0,-49 1 0,-16 5 0,100-9 0,-116 8 0,-54 4 0,0 0 0,35-7 0,-11 0 0,0 2 0,1 3 0,52 1 0,44-4 0,60-4-1365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29:59.83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0 24575,'-1'0'0,"-2"0"0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29:58.2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2 24575,'0'-1'0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27:36.3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0 133 24575,'291'-7'0,"75"9"0,103-4 0,-390 0 0,130-11 0,121-37 0,-265 45 0,86 4 0,0 0 0,-124-2 0,0-1 0,47-14 0,-25 5 0,-17 4 0,-31 5 0,-20 2 0,-283 15 0,86 1 0,91-16 0,-53 4 0,77 20 0,-170 32 0,230-48 0,2 0 0,0-2 0,0-1 0,0-2 0,-59-6 0,83 2 0,7 3 0,1-1 0,-1-1 0,0 0 0,1 0 0,-12-5 0,19 7 0,-1 0 0,1 0 0,0 0 0,0 0 0,0 0 0,0 0 0,-1 0 0,1-1 0,0 1 0,0 0 0,0 0 0,0 0 0,0 0 0,-1 0 0,1 0 0,0-1 0,0 1 0,0 0 0,0 0 0,0 0 0,0 0 0,0-1 0,0 1 0,0 0 0,0 0 0,0 0 0,0-1 0,-1 1 0,1 0 0,0 0 0,0 0 0,0 0 0,1-1 0,-1 1 0,0 0 0,0 0 0,0 0 0,0-1 0,0 1 0,0 0 0,0 0 0,0 0 0,0 0 0,0 0 0,0-1 0,1 1 0,-1 0 0,0 0 0,0 0 0,0 0 0,13-9 0,15-1 0,14 4 0,-1 1 0,76 2 0,-5 1 0,17-25 0,30 21-1365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31:27.70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53 24575,'0'0'0,"1"-1"0,0 0 0,-1 1 0,1-1 0,0 1 0,0-1 0,0 0 0,0 1 0,-1 0 0,1-1 0,0 1 0,0 0 0,0-1 0,0 1 0,0 0 0,0 0 0,0 0 0,0 0 0,0 0 0,0 0 0,0 0 0,1 0 0,31 0 0,-28 1 0,130-11 0,-3 0 0,-116 10 0,48 0 0,90-11 0,-113 7 0,69 2 0,-67 2 0,61-6 0,-35 2-1365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31:30.1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91 24575,'153'-7'0,"-70"-9"0,-63 11 0,0 0 0,28-2 0,-28 5 0,1-2 0,32-9 0,-36 7 0,1 2 0,-1 0 0,1 1 0,24 0 0,130-4 0,-121 2-1365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31:32.96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23 24575,'5'-2'0,"0"0"0,1 1 0,-1-1 0,0 1 0,1 0 0,0 0 0,-1 1 0,1 0 0,-1 0 0,1 0 0,0 1 0,6 1 0,9-1 0,19 1 0,-26-1 0,-1 0 0,1-1 0,0-1 0,23-3 0,-14-12-1365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31:34.91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89 1 24575,'-1'0'0,"-2"0"0,-1 0 0,-1 0 0,-1 0 0,-1 0 0,-1 0 0,0 0 0,-1 1 0,1 1 0,1 1 0,1 1 0,0-1 0,1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28:45.220"/>
    </inkml:context>
    <inkml:brush xml:id="br0">
      <inkml:brushProperty name="width" value="0.1" units="cm"/>
      <inkml:brushProperty name="height" value="0.1" units="cm"/>
      <inkml:brushProperty name="color" value="#FFFFEB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28:49.555"/>
    </inkml:context>
    <inkml:brush xml:id="br0">
      <inkml:brushProperty name="width" value="0.1" units="cm"/>
      <inkml:brushProperty name="height" value="0.1" units="cm"/>
      <inkml:brushProperty name="color" value="#FFFFEB"/>
    </inkml:brush>
  </inkml:definitions>
  <inkml:trace contextRef="#ctx0" brushRef="#br0">1 16 24575,'0'-5'0,"0"-6"0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28:51.166"/>
    </inkml:context>
    <inkml:brush xml:id="br0">
      <inkml:brushProperty name="width" value="0.1" units="cm"/>
      <inkml:brushProperty name="height" value="0.1" units="cm"/>
      <inkml:brushProperty name="color" value="#FFFFEB"/>
    </inkml:brush>
  </inkml:definitions>
  <inkml:trace contextRef="#ctx0" brushRef="#br0">1 154 24575,'0'-5'0,"0"-6"0,0-5 0,0-5 0,0-3 0,0-2 0,0-1 0,0 4-8191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29:00.529"/>
    </inkml:context>
    <inkml:brush xml:id="br0">
      <inkml:brushProperty name="width" value="0.1" units="cm"/>
      <inkml:brushProperty name="height" value="0.1" units="cm"/>
      <inkml:brushProperty name="color" value="#FFFFEB"/>
    </inkml:brush>
  </inkml:definitions>
  <inkml:trace contextRef="#ctx0" brushRef="#br0">1 178 24575,'1'-10'0,"1"0"0,0 0 0,0 0 0,1 1 0,1-1 0,0 1 0,0 0 0,1 0 0,6-11 0,7-8 0,-16 24 0,0 0 0,0 0 0,0 0 0,1 0 0,0 0 0,0 0 0,0 1 0,0-1 0,0 1 0,5-3 0,-8 7 0,1-1 0,0 1 0,-1-1 0,1 1 0,-1-1 0,1 1 0,-1 0 0,1-1 0,-1 1 0,1 0 0,-1 0 0,0-1 0,1 1 0,-1 0 0,0 0 0,0 0 0,0-1 0,0 1 0,1 0 0,-1 0 0,0 0 0,0 0 0,0-1 0,-1 1 0,1 0 0,0 1 0,0 28 0,0-28 0,0 150-1365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29:25.7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129 405 24575,'-8'-7'0,"0"0"0,0-1 0,1 0 0,0 0 0,0-1 0,1 1 0,0-1 0,1-1 0,0 1 0,-5-13 0,9 19 0,0 0 0,0 0 0,0 0 0,1 0 0,-1 0 0,1 0 0,0 0 0,-1-1 0,1 1 0,1 0 0,-1 0 0,0 0 0,1 0 0,0 0 0,0 0 0,0 0 0,0 0 0,0 0 0,0 0 0,1 0 0,0 0 0,-1 1 0,1-1 0,0 1 0,0-1 0,0 1 0,1 0 0,-1 0 0,1 0 0,-1 0 0,1 0 0,-1 0 0,1 1 0,0-1 0,0 1 0,0 0 0,0 0 0,4-1 0,10-4 0,1 1 0,-1 1 0,1 0 0,0 1 0,0 1 0,0 1 0,0 1 0,0 0 0,35 5 0,-52-4 0,0-1 0,0 1 0,0 0 0,1-1 0,-1 1 0,-1 0 0,1-1 0,0 1 0,0 0 0,0 0 0,0 0 0,0 0 0,-1 0 0,1 0 0,0 0 0,-1 0 0,1 0 0,-1 0 0,1 0 0,-1 1 0,0-1 0,1 0 0,-1 0 0,0 0 0,0 1 0,0-1 0,0 0 0,0 0 0,0 1 0,0-1 0,0 0 0,-1 0 0,1 0 0,0 1 0,-1-1 0,1 0 0,-1 0 0,0 2 0,-24 55 0,19-44 0,6-14 0,0 1 0,0 0 0,0 0 0,-1 0 0,1-1 0,0 1 0,0 0 0,-1 0 0,1 0 0,0-1 0,-1 1 0,1 0 0,-1-1 0,1 1 0,-1 0 0,1-1 0,-1 1 0,0-1 0,1 1 0,-1-1 0,0 1 0,1-1 0,-1 1 0,0-1 0,0 1 0,-1-1 0,-1-20 0,9-39 0,-5 58 0,0-1 0,-1 1 0,1 0 0,0 0 0,0 0 0,0 0 0,0-1 0,0 1 0,0 0 0,0 1 0,0-1 0,0 0 0,0 0 0,1 0 0,-1 1 0,2-2 0,-2 2 0,0-1 0,1 1 0,-1-1 0,0 0 0,0 1 0,0-1 0,0 0 0,0 0 0,0 0 0,0 0 0,0 0 0,0 0 0,0 0 0,-1 0 0,1 0 0,0 0 0,-1 0 0,1 0 0,-1-1 0,1 1 0,-1 0 0,1 0 0,-1-1 0,0 1 0,0 0 0,0-2 0,-2-38 0,1 33 0,0 0 0,1 0 0,0 0 0,0 0 0,0 0 0,1 0 0,0 0 0,4-11 0,-4 17 0,1-1 0,0 1 0,0-1 0,0 1 0,0 0 0,1 0 0,-1 0 0,1 0 0,-1 0 0,1 1 0,0-1 0,-1 1 0,4-2 0,25-16 0,-31 18 0,0 1 0,0 0 0,1 0 0,-1 0 0,0 0 0,0-1 0,0 1 0,0 0 0,1 0 0,-1 0 0,0-1 0,0 1 0,0 0 0,0 0 0,0-1 0,0 1 0,0 0 0,0 0 0,0 0 0,0-1 0,0 1 0,0 0 0,0 0 0,0-1 0,0 1 0,0 0 0,0 0 0,0-1 0,0 1 0,0 0 0,0 0 0,0 0 0,-1-1 0,1 1 0,0 0 0,0 0 0,0 0 0,0-1 0,0 1 0,-1 0 0,1 0 0,0 0 0,0 0 0,0 0 0,-1-1 0,1 1 0,0 0 0,0 0 0,0 0 0,-1 0 0,1 0 0,0 0 0,-1 0 0,-21-4 0,18 4 0,1 0 0,-1 0 0,0 0 0,0 1 0,1-1 0,-1 1 0,0 0 0,1 0 0,-1 0 0,0 1 0,-3 1 0,-19 16 0,22-17 0,0 1 0,0-1 0,0 1 0,0 0 0,1 1 0,-1-1 0,1 0 0,-4 6 0,5-6 0,-1-1 0,1 1 0,-1-1 0,0 0 0,1 0 0,-1 0 0,0 0 0,0 0 0,0-1 0,-1 1 0,1-1 0,0 0 0,-1 0 0,1 0 0,0-1 0,-1 1 0,-5 0 0,-72-3 0,42 0 0,23 1-106,-22 1 337,37 0-299,-1 0 0,1 0 1,0 0-1,-1 0 0,1 1 0,0-1 1,-1 1-1,1-1 0,0 1 1,0-1-1,-1 1 0,1-1 0,0 1 1,0 0-1,0 0 0,0 0 1,0 0-1,0 0 0,0 0 0,0 0 1,-1 1-1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1T14:29:43.43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121 213 24575,'-11'8'0,"20"-7"0,7 0 0,35 5 0,58 14 0,-198-15 0,-82-12 0,213-1 0,-32 7 0,-1 0 0,1 1 0,-1 0 0,1 0 0,-1 1 0,10 2 0,-34 6 0,-5 1 0,19-6 0,12-2 0,98 1 0,-98-3 0,-1-1 0,1 0 0,-1-1 0,1 0 0,-1-1 0,0 0 0,0 0 0,12-7 0,10-5 0,1 1 0,0 1 0,1 2 0,0 2 0,0 0 0,49-4 0,44-11 0,-125 24 0,0-1 0,0 1 0,0-1 0,0 0 0,0 0 0,0 0 0,0 0 0,0 0 0,0 0 0,0 0 0,-1 0 0,1-1 0,-1 1 0,1-1 0,-1 1 0,1-1 0,-1 0 0,0 0 0,0 1 0,0-1 0,0 0 0,0 0 0,0 0 0,0 0 0,-1 0 0,1 0 0,-1 0 0,1 0 0,-1-1 0,0 1 0,0-3 0,1 2 0,-1 0 0,1-1 0,-1 1 0,1-1 0,0 1 0,1 0 0,-1 0 0,0-1 0,1 1 0,3-4 0,-4 63 0,8 34 0,-6-75 0,-1 1 0,0-1 0,-1 1 0,-1-1 0,0 1 0,-1 0 0,-1-1 0,-3 16 0,3-28 0,1 1 0,-1-1 0,0 0 0,0 0 0,0 0 0,0 0 0,-1 0 0,1-1 0,-1 1 0,0-1 0,0 0 0,0 0 0,-5 3 0,7-3 0,-1-1 0,0 0 0,1 0 0,-1-1 0,0 1 0,0 0 0,0-1 0,0 1 0,0-1 0,1 1 0,-1-1 0,0 0 0,0 0 0,0 0 0,0 0 0,0 0 0,0 0 0,0 0 0,0-1 0,0 1 0,0-1 0,0 1 0,0-1 0,1 0 0,-1 0 0,-3-2 0,5 3 0,-1-1 0,1 0 0,-1 1 0,1-1 0,-1 0 0,1 0 0,-1 1 0,1-1 0,0 0 0,-1 0 0,1 0 0,0 0 0,0 1 0,0-1 0,0 0 0,0 0 0,0 0 0,0 0 0,0 0 0,0 0 0,0 1 0,0-1 0,0 0 0,1 0 0,-1 0 0,0 0 0,1 1 0,-1-1 0,0 0 0,1 0 0,-1 0 0,1 1 0,0-1 0,-1 0 0,1 1 0,-1-1 0,1 1 0,0-1 0,-1 1 0,1-1 0,0 1 0,0-1 0,0 1 0,-1 0 0,1-1 0,0 1 0,1-1 0,-1 1 0,0-1 0,1 0 0,-1 0 0,1 0 0,-1 1 0,1-1 0,-1 1 0,1-1 0,-1 1 0,1 0 0,-1 0 0,1-1 0,-1 1 0,1 0 0,-1 0 0,1 0 0,-1 1 0,1-1 0,0 0 0,-1 1 0,1-1 0,-1 1 0,0-1 0,1 1 0,-1 0 0,1-1 0,-1 1 0,2 1 0,0 4 0,1 0 0,-1 1 0,-1-1 0,1 0 0,-1 1 0,0 0 0,-1-1 0,0 1 0,0 0 0,0 0 0,-1 0 0,0 7 0,0-5 0,1 1 0,0-1 0,0 0 0,1 0 0,3 13 0,2-72 0,-8-29 0,2-68 0,9 106 0,-8 34 0,0 1 0,0 0 0,-1-1 0,1 1 0,-1-14 0,-1-125 0,0 145 0,0 0 0,0 0 0,0 0 0,-1 0 0,1 0 0,0 0 0,0 0 0,0 0 0,0 0 0,0 0 0,0 0 0,0 0 0,0 0 0,0 0 0,0 0 0,0 0 0,-1 0 0,1 0 0,0 0 0,0 0 0,0 0 0,0 0 0,0 0 0,0 0 0,0 0 0,0 0 0,0 0 0,0 0 0,0 0 0,0 0 0,-1 0 0,1 0 0,0 0 0,0 0 0,0 0 0,0 0 0,0 0 0,0 0 0,0 0 0,0-1 0,0 1 0,0 0 0,0 0 0,0 0 0,0 0 0,0 0 0,0 0 0,0 0 0,0 0 0,0 0 0,0 0 0,0-1 0,-5 14 0,-3 15 0,4-2 0,1 0 0,2 41 0,-1 10 0,1-66 0,0-2 0,0-1 0,0 0 0,1 0 0,0 1 0,1-1 0,0 0 0,2 10 0,-1-22 0,0 1 0,1-1 0,-1 1 0,0-1 0,-1 0 0,1 0 0,-1 0 0,2-6 0,-3 8 0,0 0 0,-1 0 0,1 0 0,0 0 0,-1 0 0,1 0 0,-1 0 0,0 0 0,0 0 0,0 1 0,0-1 0,0 0 0,0 1 0,0-1 0,0 1 0,0-1 0,-1 1 0,1-1 0,-1 1 0,1 0 0,-1 0 0,0 0 0,1 0 0,-1 0 0,0 0 0,-2-1 0,-61-21 0,43 16 0,-35-9 0,0 2 0,0 4 0,-83-6 0,11 1 0,70 12 0,48 4 0,0-1 0,1 0 0,-1-1 0,1 0 0,-1-1 0,1 0 0,-14-5 0,11 1 0,10 4 0,-1 1 0,0-1 0,0 1 0,1-1 0,-1 1 0,0 0 0,-1 0 0,1 1 0,0-1 0,0 1 0,-5 0 0,-4 0-84,11-1 20,0 1 0,0-1 0,0 1 0,0 0 0,0 0 0,0 0 0,-1 0-1,1 0 1,0 1 0,0-1 0,0 0 0,1 1 0,-1 0 0,0-1 0,0 1 0,0 0 0,0 0 0,0 0 0,-1 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B44126-3DE7-4B73-99DD-635174A77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7455" y="1700692"/>
            <a:ext cx="5444729" cy="3617877"/>
          </a:xfrm>
        </p:spPr>
        <p:txBody>
          <a:bodyPr anchor="b"/>
          <a:lstStyle>
            <a:lvl1pPr algn="ctr">
              <a:defRPr sz="3572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E39A370-0FA7-4ADF-BCDC-5F77DDA44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7455" y="5458088"/>
            <a:ext cx="5444729" cy="2508939"/>
          </a:xfrm>
        </p:spPr>
        <p:txBody>
          <a:bodyPr/>
          <a:lstStyle>
            <a:lvl1pPr marL="0" indent="0" algn="ctr">
              <a:buNone/>
              <a:defRPr sz="1429"/>
            </a:lvl1pPr>
            <a:lvl2pPr marL="272217" indent="0" algn="ctr">
              <a:buNone/>
              <a:defRPr sz="1191"/>
            </a:lvl2pPr>
            <a:lvl3pPr marL="544434" indent="0" algn="ctr">
              <a:buNone/>
              <a:defRPr sz="1072"/>
            </a:lvl3pPr>
            <a:lvl4pPr marL="816651" indent="0" algn="ctr">
              <a:buNone/>
              <a:defRPr sz="953"/>
            </a:lvl4pPr>
            <a:lvl5pPr marL="1088868" indent="0" algn="ctr">
              <a:buNone/>
              <a:defRPr sz="953"/>
            </a:lvl5pPr>
            <a:lvl6pPr marL="1361084" indent="0" algn="ctr">
              <a:buNone/>
              <a:defRPr sz="953"/>
            </a:lvl6pPr>
            <a:lvl7pPr marL="1633301" indent="0" algn="ctr">
              <a:buNone/>
              <a:defRPr sz="953"/>
            </a:lvl7pPr>
            <a:lvl8pPr marL="1905518" indent="0" algn="ctr">
              <a:buNone/>
              <a:defRPr sz="953"/>
            </a:lvl8pPr>
            <a:lvl9pPr marL="2177735" indent="0" algn="ctr">
              <a:buNone/>
              <a:defRPr sz="953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4EFC96-81FA-4980-9A99-CE590878A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FFBC-E105-463E-9195-BD5B72CAE5B3}" type="datetimeFigureOut">
              <a:rPr kumimoji="1" lang="ja-JP" altLang="en-US" smtClean="0"/>
              <a:t>2022/4/12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E8719EA-45E2-4DD0-8860-441DD663E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3D2BD0-5FD8-4F94-B93E-8C2A43037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76FB-BCE8-44AF-96CB-7DDA5DBABA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4273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8252B1-0D83-4119-B78D-DDFE6BC13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423B4C3-0F03-421E-A096-EF0B3F2FC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014C99C-6DF9-42CC-BCC4-24CE54E1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FFBC-E105-463E-9195-BD5B72CAE5B3}" type="datetimeFigureOut">
              <a:rPr kumimoji="1" lang="ja-JP" altLang="en-US" smtClean="0"/>
              <a:t>2022/4/12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B1EAC18-7C22-4DBD-A2E3-8E740623B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678B965-4527-4F90-BF8A-3ED7B220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76FB-BCE8-44AF-96CB-7DDA5DBABA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1832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E676B95-BB81-4CA9-91D6-F242884CF1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195179" y="553266"/>
            <a:ext cx="1565359" cy="8806549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16DBDEB-74AA-483F-A8F0-DE3C38D4E9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99100" y="553266"/>
            <a:ext cx="4605333" cy="8806549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4DB9F8B-A76B-4F9C-91A0-919BD775C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FFBC-E105-463E-9195-BD5B72CAE5B3}" type="datetimeFigureOut">
              <a:rPr kumimoji="1" lang="ja-JP" altLang="en-US" smtClean="0"/>
              <a:t>2022/4/12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DA3BE4-A830-43B2-8E41-6DA6FE5B3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58DB0E-FA42-41A9-9535-A4EE9E0F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76FB-BCE8-44AF-96CB-7DDA5DBABA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250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87BB24-5B65-4C75-B8DC-03143D777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A3D0EE-256D-4263-AA09-FC6EA7946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E470E8A-80D9-4F66-809A-A0751952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FFBC-E105-463E-9195-BD5B72CAE5B3}" type="datetimeFigureOut">
              <a:rPr kumimoji="1" lang="ja-JP" altLang="en-US" smtClean="0"/>
              <a:t>2022/4/12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37628F-20B1-4AFE-B6EA-C5EEDEFF7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F0027C-32FF-4689-B936-B8294F620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76FB-BCE8-44AF-96CB-7DDA5DBABA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6535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74F901-901D-4588-827F-09DE99C64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19" y="2590729"/>
            <a:ext cx="6261438" cy="4322689"/>
          </a:xfrm>
        </p:spPr>
        <p:txBody>
          <a:bodyPr anchor="b"/>
          <a:lstStyle>
            <a:lvl1pPr>
              <a:defRPr sz="3572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DE5A47D-7A96-424F-BC8D-982021E93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19" y="6954312"/>
            <a:ext cx="6261438" cy="2273200"/>
          </a:xfrm>
        </p:spPr>
        <p:txBody>
          <a:bodyPr/>
          <a:lstStyle>
            <a:lvl1pPr marL="0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1pPr>
            <a:lvl2pPr marL="272217" indent="0">
              <a:buNone/>
              <a:defRPr sz="1191">
                <a:solidFill>
                  <a:schemeClr val="tx1">
                    <a:tint val="75000"/>
                  </a:schemeClr>
                </a:solidFill>
              </a:defRPr>
            </a:lvl2pPr>
            <a:lvl3pPr marL="544434" indent="0">
              <a:buNone/>
              <a:defRPr sz="1072">
                <a:solidFill>
                  <a:schemeClr val="tx1">
                    <a:tint val="75000"/>
                  </a:schemeClr>
                </a:solidFill>
              </a:defRPr>
            </a:lvl3pPr>
            <a:lvl4pPr marL="816651" indent="0">
              <a:buNone/>
              <a:defRPr sz="953">
                <a:solidFill>
                  <a:schemeClr val="tx1">
                    <a:tint val="75000"/>
                  </a:schemeClr>
                </a:solidFill>
              </a:defRPr>
            </a:lvl4pPr>
            <a:lvl5pPr marL="1088868" indent="0">
              <a:buNone/>
              <a:defRPr sz="953">
                <a:solidFill>
                  <a:schemeClr val="tx1">
                    <a:tint val="75000"/>
                  </a:schemeClr>
                </a:solidFill>
              </a:defRPr>
            </a:lvl5pPr>
            <a:lvl6pPr marL="1361084" indent="0">
              <a:buNone/>
              <a:defRPr sz="953">
                <a:solidFill>
                  <a:schemeClr val="tx1">
                    <a:tint val="75000"/>
                  </a:schemeClr>
                </a:solidFill>
              </a:defRPr>
            </a:lvl6pPr>
            <a:lvl7pPr marL="1633301" indent="0">
              <a:buNone/>
              <a:defRPr sz="953">
                <a:solidFill>
                  <a:schemeClr val="tx1">
                    <a:tint val="75000"/>
                  </a:schemeClr>
                </a:solidFill>
              </a:defRPr>
            </a:lvl7pPr>
            <a:lvl8pPr marL="1905518" indent="0">
              <a:buNone/>
              <a:defRPr sz="953">
                <a:solidFill>
                  <a:schemeClr val="tx1">
                    <a:tint val="75000"/>
                  </a:schemeClr>
                </a:solidFill>
              </a:defRPr>
            </a:lvl8pPr>
            <a:lvl9pPr marL="2177735" indent="0">
              <a:buNone/>
              <a:defRPr sz="9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EBA0832-9454-4E5D-93DD-CC4EEFB78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FFBC-E105-463E-9195-BD5B72CAE5B3}" type="datetimeFigureOut">
              <a:rPr kumimoji="1" lang="ja-JP" altLang="en-US" smtClean="0"/>
              <a:t>2022/4/12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03B78B8-00A8-437C-B2EE-D0E17BC39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CB94DA0-0375-4505-9629-2E001791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76FB-BCE8-44AF-96CB-7DDA5DBABA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7043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2A131C-94E1-4377-BD4F-4EDE36623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3AFCD2-E06B-452C-8FC7-6870E868E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100" y="2766329"/>
            <a:ext cx="3085346" cy="6593486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14474D5-E145-4DA3-B297-BC3A7EF1B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75192" y="2766329"/>
            <a:ext cx="3085346" cy="6593486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98C8991-DBF6-444D-8BB7-C92608C66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FFBC-E105-463E-9195-BD5B72CAE5B3}" type="datetimeFigureOut">
              <a:rPr kumimoji="1" lang="ja-JP" altLang="en-US" smtClean="0"/>
              <a:t>2022/4/12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F268AE-FEFA-47AD-B150-77D1B32F8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A689668-860E-45D0-8427-D51FA30DC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76FB-BCE8-44AF-96CB-7DDA5DBABA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72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B93B56-09DC-4F56-8E88-8C9E01D07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46" y="553267"/>
            <a:ext cx="6261438" cy="2008596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88BA8AD-C2DA-46C2-B2F0-D0998B4F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046" y="2547429"/>
            <a:ext cx="3071167" cy="1248456"/>
          </a:xfrm>
        </p:spPr>
        <p:txBody>
          <a:bodyPr anchor="b"/>
          <a:lstStyle>
            <a:lvl1pPr marL="0" indent="0">
              <a:buNone/>
              <a:defRPr sz="1429" b="1"/>
            </a:lvl1pPr>
            <a:lvl2pPr marL="272217" indent="0">
              <a:buNone/>
              <a:defRPr sz="1191" b="1"/>
            </a:lvl2pPr>
            <a:lvl3pPr marL="544434" indent="0">
              <a:buNone/>
              <a:defRPr sz="1072" b="1"/>
            </a:lvl3pPr>
            <a:lvl4pPr marL="816651" indent="0">
              <a:buNone/>
              <a:defRPr sz="953" b="1"/>
            </a:lvl4pPr>
            <a:lvl5pPr marL="1088868" indent="0">
              <a:buNone/>
              <a:defRPr sz="953" b="1"/>
            </a:lvl5pPr>
            <a:lvl6pPr marL="1361084" indent="0">
              <a:buNone/>
              <a:defRPr sz="953" b="1"/>
            </a:lvl6pPr>
            <a:lvl7pPr marL="1633301" indent="0">
              <a:buNone/>
              <a:defRPr sz="953" b="1"/>
            </a:lvl7pPr>
            <a:lvl8pPr marL="1905518" indent="0">
              <a:buNone/>
              <a:defRPr sz="953" b="1"/>
            </a:lvl8pPr>
            <a:lvl9pPr marL="2177735" indent="0">
              <a:buNone/>
              <a:defRPr sz="953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0554520-01E5-482D-945B-E86F86B4E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0046" y="3795885"/>
            <a:ext cx="3071167" cy="5583174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905A59D-C2F2-4D13-BA98-A6FAF6D98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75192" y="2547429"/>
            <a:ext cx="3086292" cy="1248456"/>
          </a:xfrm>
        </p:spPr>
        <p:txBody>
          <a:bodyPr anchor="b"/>
          <a:lstStyle>
            <a:lvl1pPr marL="0" indent="0">
              <a:buNone/>
              <a:defRPr sz="1429" b="1"/>
            </a:lvl1pPr>
            <a:lvl2pPr marL="272217" indent="0">
              <a:buNone/>
              <a:defRPr sz="1191" b="1"/>
            </a:lvl2pPr>
            <a:lvl3pPr marL="544434" indent="0">
              <a:buNone/>
              <a:defRPr sz="1072" b="1"/>
            </a:lvl3pPr>
            <a:lvl4pPr marL="816651" indent="0">
              <a:buNone/>
              <a:defRPr sz="953" b="1"/>
            </a:lvl4pPr>
            <a:lvl5pPr marL="1088868" indent="0">
              <a:buNone/>
              <a:defRPr sz="953" b="1"/>
            </a:lvl5pPr>
            <a:lvl6pPr marL="1361084" indent="0">
              <a:buNone/>
              <a:defRPr sz="953" b="1"/>
            </a:lvl6pPr>
            <a:lvl7pPr marL="1633301" indent="0">
              <a:buNone/>
              <a:defRPr sz="953" b="1"/>
            </a:lvl7pPr>
            <a:lvl8pPr marL="1905518" indent="0">
              <a:buNone/>
              <a:defRPr sz="953" b="1"/>
            </a:lvl8pPr>
            <a:lvl9pPr marL="2177735" indent="0">
              <a:buNone/>
              <a:defRPr sz="953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EC3F278-8FDA-439E-96BD-EB1851DCC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675192" y="3795885"/>
            <a:ext cx="3086292" cy="5583174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C689A4A-5072-4813-9594-DD6EC6D8E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FFBC-E105-463E-9195-BD5B72CAE5B3}" type="datetimeFigureOut">
              <a:rPr kumimoji="1" lang="ja-JP" altLang="en-US" smtClean="0"/>
              <a:t>2022/4/12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89E37DF-CEB5-4038-BB0B-B43C24658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6815EB8-DCDE-4D28-8F74-016B6AFB4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76FB-BCE8-44AF-96CB-7DDA5DBABA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5878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69E4DD-F2BD-460C-8EAF-50A53EA36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3A32639-1CCB-4699-9099-9F5470039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FFBC-E105-463E-9195-BD5B72CAE5B3}" type="datetimeFigureOut">
              <a:rPr kumimoji="1" lang="ja-JP" altLang="en-US" smtClean="0"/>
              <a:t>2022/4/12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76E401D-7143-46B8-A4EF-D67D54B77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1AA84F9-0495-47DF-8DAC-B4E5C615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76FB-BCE8-44AF-96CB-7DDA5DBABA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982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8C161A5-8E15-42CD-83F4-EBBF5F1C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FFBC-E105-463E-9195-BD5B72CAE5B3}" type="datetimeFigureOut">
              <a:rPr kumimoji="1" lang="ja-JP" altLang="en-US" smtClean="0"/>
              <a:t>2022/4/12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C18132B-CDEB-437C-BB9E-FA9578EC5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87E02A-4207-46E6-9774-8BB2A882C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76FB-BCE8-44AF-96CB-7DDA5DBABA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8366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CD25B9-EB08-4201-896D-8021AC836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46" y="692785"/>
            <a:ext cx="2341422" cy="2424748"/>
          </a:xfrm>
        </p:spPr>
        <p:txBody>
          <a:bodyPr anchor="b"/>
          <a:lstStyle>
            <a:lvl1pPr>
              <a:defRPr sz="1905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6CF52AC-F17B-4BC3-A54B-87CA34695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292" y="1496224"/>
            <a:ext cx="3675192" cy="7384896"/>
          </a:xfrm>
        </p:spPr>
        <p:txBody>
          <a:bodyPr/>
          <a:lstStyle>
            <a:lvl1pPr>
              <a:defRPr sz="1905"/>
            </a:lvl1pPr>
            <a:lvl2pPr>
              <a:defRPr sz="1667"/>
            </a:lvl2pPr>
            <a:lvl3pPr>
              <a:defRPr sz="1429"/>
            </a:lvl3pPr>
            <a:lvl4pPr>
              <a:defRPr sz="1191"/>
            </a:lvl4pPr>
            <a:lvl5pPr>
              <a:defRPr sz="1191"/>
            </a:lvl5pPr>
            <a:lvl6pPr>
              <a:defRPr sz="1191"/>
            </a:lvl6pPr>
            <a:lvl7pPr>
              <a:defRPr sz="1191"/>
            </a:lvl7pPr>
            <a:lvl8pPr>
              <a:defRPr sz="1191"/>
            </a:lvl8pPr>
            <a:lvl9pPr>
              <a:defRPr sz="119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0C31302-0ABF-455C-85E5-772340470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0046" y="3117532"/>
            <a:ext cx="2341422" cy="5775615"/>
          </a:xfrm>
        </p:spPr>
        <p:txBody>
          <a:bodyPr/>
          <a:lstStyle>
            <a:lvl1pPr marL="0" indent="0">
              <a:buNone/>
              <a:defRPr sz="953"/>
            </a:lvl1pPr>
            <a:lvl2pPr marL="272217" indent="0">
              <a:buNone/>
              <a:defRPr sz="834"/>
            </a:lvl2pPr>
            <a:lvl3pPr marL="544434" indent="0">
              <a:buNone/>
              <a:defRPr sz="714"/>
            </a:lvl3pPr>
            <a:lvl4pPr marL="816651" indent="0">
              <a:buNone/>
              <a:defRPr sz="595"/>
            </a:lvl4pPr>
            <a:lvl5pPr marL="1088868" indent="0">
              <a:buNone/>
              <a:defRPr sz="595"/>
            </a:lvl5pPr>
            <a:lvl6pPr marL="1361084" indent="0">
              <a:buNone/>
              <a:defRPr sz="595"/>
            </a:lvl6pPr>
            <a:lvl7pPr marL="1633301" indent="0">
              <a:buNone/>
              <a:defRPr sz="595"/>
            </a:lvl7pPr>
            <a:lvl8pPr marL="1905518" indent="0">
              <a:buNone/>
              <a:defRPr sz="595"/>
            </a:lvl8pPr>
            <a:lvl9pPr marL="2177735" indent="0">
              <a:buNone/>
              <a:defRPr sz="59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BFE8372-B8BA-4D26-9178-1E2F03DCD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FFBC-E105-463E-9195-BD5B72CAE5B3}" type="datetimeFigureOut">
              <a:rPr kumimoji="1" lang="ja-JP" altLang="en-US" smtClean="0"/>
              <a:t>2022/4/12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6F766D2-B22B-4E5B-8BAE-891A5B92C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F683B5A-93F1-4676-817F-A82EB634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76FB-BCE8-44AF-96CB-7DDA5DBABA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2016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1D0961-B1CB-47BD-9B5F-54F4B6D7C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46" y="692785"/>
            <a:ext cx="2341422" cy="2424748"/>
          </a:xfrm>
        </p:spPr>
        <p:txBody>
          <a:bodyPr anchor="b"/>
          <a:lstStyle>
            <a:lvl1pPr>
              <a:defRPr sz="1905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B6EA1A0-56DB-45E9-8B58-7936E9ADF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86292" y="1496224"/>
            <a:ext cx="3675192" cy="7384896"/>
          </a:xfrm>
        </p:spPr>
        <p:txBody>
          <a:bodyPr/>
          <a:lstStyle>
            <a:lvl1pPr marL="0" indent="0">
              <a:buNone/>
              <a:defRPr sz="1905"/>
            </a:lvl1pPr>
            <a:lvl2pPr marL="272217" indent="0">
              <a:buNone/>
              <a:defRPr sz="1667"/>
            </a:lvl2pPr>
            <a:lvl3pPr marL="544434" indent="0">
              <a:buNone/>
              <a:defRPr sz="1429"/>
            </a:lvl3pPr>
            <a:lvl4pPr marL="816651" indent="0">
              <a:buNone/>
              <a:defRPr sz="1191"/>
            </a:lvl4pPr>
            <a:lvl5pPr marL="1088868" indent="0">
              <a:buNone/>
              <a:defRPr sz="1191"/>
            </a:lvl5pPr>
            <a:lvl6pPr marL="1361084" indent="0">
              <a:buNone/>
              <a:defRPr sz="1191"/>
            </a:lvl6pPr>
            <a:lvl7pPr marL="1633301" indent="0">
              <a:buNone/>
              <a:defRPr sz="1191"/>
            </a:lvl7pPr>
            <a:lvl8pPr marL="1905518" indent="0">
              <a:buNone/>
              <a:defRPr sz="1191"/>
            </a:lvl8pPr>
            <a:lvl9pPr marL="2177735" indent="0">
              <a:buNone/>
              <a:defRPr sz="1191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7A8C1F6-75DE-4D03-949A-F7477AA55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0046" y="3117532"/>
            <a:ext cx="2341422" cy="5775615"/>
          </a:xfrm>
        </p:spPr>
        <p:txBody>
          <a:bodyPr/>
          <a:lstStyle>
            <a:lvl1pPr marL="0" indent="0">
              <a:buNone/>
              <a:defRPr sz="953"/>
            </a:lvl1pPr>
            <a:lvl2pPr marL="272217" indent="0">
              <a:buNone/>
              <a:defRPr sz="834"/>
            </a:lvl2pPr>
            <a:lvl3pPr marL="544434" indent="0">
              <a:buNone/>
              <a:defRPr sz="714"/>
            </a:lvl3pPr>
            <a:lvl4pPr marL="816651" indent="0">
              <a:buNone/>
              <a:defRPr sz="595"/>
            </a:lvl4pPr>
            <a:lvl5pPr marL="1088868" indent="0">
              <a:buNone/>
              <a:defRPr sz="595"/>
            </a:lvl5pPr>
            <a:lvl6pPr marL="1361084" indent="0">
              <a:buNone/>
              <a:defRPr sz="595"/>
            </a:lvl6pPr>
            <a:lvl7pPr marL="1633301" indent="0">
              <a:buNone/>
              <a:defRPr sz="595"/>
            </a:lvl7pPr>
            <a:lvl8pPr marL="1905518" indent="0">
              <a:buNone/>
              <a:defRPr sz="595"/>
            </a:lvl8pPr>
            <a:lvl9pPr marL="2177735" indent="0">
              <a:buNone/>
              <a:defRPr sz="59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32002CF-0FAA-42B9-9FC5-6A444125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FFBC-E105-463E-9195-BD5B72CAE5B3}" type="datetimeFigureOut">
              <a:rPr kumimoji="1" lang="ja-JP" altLang="en-US" smtClean="0"/>
              <a:t>2022/4/12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98CC9CF-B36C-435D-9F8E-9E999C6E2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704B518-C622-4423-BD3E-F7D67F42F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376FB-BCE8-44AF-96CB-7DDA5DBABA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972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23FF341-34CD-43E8-9BA5-5E56D0120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00" y="553267"/>
            <a:ext cx="6261438" cy="2008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BB716BB-52B2-4A32-8482-9B31F67D4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100" y="2766329"/>
            <a:ext cx="6261438" cy="6593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DBB6795-7378-4246-B48F-24245B0BE2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9100" y="9631637"/>
            <a:ext cx="1633419" cy="553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FFFBC-E105-463E-9195-BD5B72CAE5B3}" type="datetimeFigureOut">
              <a:rPr kumimoji="1" lang="ja-JP" altLang="en-US" smtClean="0"/>
              <a:t>2022/4/12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7096351-B303-48F0-BE37-1DAEA36865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04755" y="9631637"/>
            <a:ext cx="2450128" cy="553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25C2F6-8045-4ED0-A2E7-595318AA9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27119" y="9631637"/>
            <a:ext cx="1633419" cy="5532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376FB-BCE8-44AF-96CB-7DDA5DBABA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080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544434" rtl="0" eaLnBrk="1" latinLnBrk="0" hangingPunct="1">
        <a:lnSpc>
          <a:spcPct val="90000"/>
        </a:lnSpc>
        <a:spcBef>
          <a:spcPct val="0"/>
        </a:spcBef>
        <a:buNone/>
        <a:defRPr kumimoji="1" sz="2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6108" indent="-136108" algn="l" defTabSz="544434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1pPr>
      <a:lvl2pPr marL="408325" indent="-136108" algn="l" defTabSz="544434" rtl="0" eaLnBrk="1" latinLnBrk="0" hangingPunct="1">
        <a:lnSpc>
          <a:spcPct val="90000"/>
        </a:lnSpc>
        <a:spcBef>
          <a:spcPts val="298"/>
        </a:spcBef>
        <a:buFont typeface="Arial" panose="020B0604020202020204" pitchFamily="34" charset="0"/>
        <a:buChar char="•"/>
        <a:defRPr kumimoji="1" sz="1429" kern="1200">
          <a:solidFill>
            <a:schemeClr val="tx1"/>
          </a:solidFill>
          <a:latin typeface="+mn-lt"/>
          <a:ea typeface="+mn-ea"/>
          <a:cs typeface="+mn-cs"/>
        </a:defRPr>
      </a:lvl2pPr>
      <a:lvl3pPr marL="680542" indent="-136108" algn="l" defTabSz="544434" rtl="0" eaLnBrk="1" latinLnBrk="0" hangingPunct="1">
        <a:lnSpc>
          <a:spcPct val="90000"/>
        </a:lnSpc>
        <a:spcBef>
          <a:spcPts val="298"/>
        </a:spcBef>
        <a:buFont typeface="Arial" panose="020B0604020202020204" pitchFamily="34" charset="0"/>
        <a:buChar char="•"/>
        <a:defRPr kumimoji="1" sz="1191" kern="1200">
          <a:solidFill>
            <a:schemeClr val="tx1"/>
          </a:solidFill>
          <a:latin typeface="+mn-lt"/>
          <a:ea typeface="+mn-ea"/>
          <a:cs typeface="+mn-cs"/>
        </a:defRPr>
      </a:lvl3pPr>
      <a:lvl4pPr marL="952759" indent="-136108" algn="l" defTabSz="544434" rtl="0" eaLnBrk="1" latinLnBrk="0" hangingPunct="1">
        <a:lnSpc>
          <a:spcPct val="90000"/>
        </a:lnSpc>
        <a:spcBef>
          <a:spcPts val="298"/>
        </a:spcBef>
        <a:buFont typeface="Arial" panose="020B0604020202020204" pitchFamily="34" charset="0"/>
        <a:buChar char="•"/>
        <a:defRPr kumimoji="1" sz="1072" kern="1200">
          <a:solidFill>
            <a:schemeClr val="tx1"/>
          </a:solidFill>
          <a:latin typeface="+mn-lt"/>
          <a:ea typeface="+mn-ea"/>
          <a:cs typeface="+mn-cs"/>
        </a:defRPr>
      </a:lvl4pPr>
      <a:lvl5pPr marL="1224976" indent="-136108" algn="l" defTabSz="544434" rtl="0" eaLnBrk="1" latinLnBrk="0" hangingPunct="1">
        <a:lnSpc>
          <a:spcPct val="90000"/>
        </a:lnSpc>
        <a:spcBef>
          <a:spcPts val="298"/>
        </a:spcBef>
        <a:buFont typeface="Arial" panose="020B0604020202020204" pitchFamily="34" charset="0"/>
        <a:buChar char="•"/>
        <a:defRPr kumimoji="1" sz="1072" kern="1200">
          <a:solidFill>
            <a:schemeClr val="tx1"/>
          </a:solidFill>
          <a:latin typeface="+mn-lt"/>
          <a:ea typeface="+mn-ea"/>
          <a:cs typeface="+mn-cs"/>
        </a:defRPr>
      </a:lvl5pPr>
      <a:lvl6pPr marL="1497193" indent="-136108" algn="l" defTabSz="544434" rtl="0" eaLnBrk="1" latinLnBrk="0" hangingPunct="1">
        <a:lnSpc>
          <a:spcPct val="90000"/>
        </a:lnSpc>
        <a:spcBef>
          <a:spcPts val="298"/>
        </a:spcBef>
        <a:buFont typeface="Arial" panose="020B0604020202020204" pitchFamily="34" charset="0"/>
        <a:buChar char="•"/>
        <a:defRPr kumimoji="1" sz="1072" kern="1200">
          <a:solidFill>
            <a:schemeClr val="tx1"/>
          </a:solidFill>
          <a:latin typeface="+mn-lt"/>
          <a:ea typeface="+mn-ea"/>
          <a:cs typeface="+mn-cs"/>
        </a:defRPr>
      </a:lvl6pPr>
      <a:lvl7pPr marL="1769410" indent="-136108" algn="l" defTabSz="544434" rtl="0" eaLnBrk="1" latinLnBrk="0" hangingPunct="1">
        <a:lnSpc>
          <a:spcPct val="90000"/>
        </a:lnSpc>
        <a:spcBef>
          <a:spcPts val="298"/>
        </a:spcBef>
        <a:buFont typeface="Arial" panose="020B0604020202020204" pitchFamily="34" charset="0"/>
        <a:buChar char="•"/>
        <a:defRPr kumimoji="1" sz="1072" kern="1200">
          <a:solidFill>
            <a:schemeClr val="tx1"/>
          </a:solidFill>
          <a:latin typeface="+mn-lt"/>
          <a:ea typeface="+mn-ea"/>
          <a:cs typeface="+mn-cs"/>
        </a:defRPr>
      </a:lvl7pPr>
      <a:lvl8pPr marL="2041627" indent="-136108" algn="l" defTabSz="544434" rtl="0" eaLnBrk="1" latinLnBrk="0" hangingPunct="1">
        <a:lnSpc>
          <a:spcPct val="90000"/>
        </a:lnSpc>
        <a:spcBef>
          <a:spcPts val="298"/>
        </a:spcBef>
        <a:buFont typeface="Arial" panose="020B0604020202020204" pitchFamily="34" charset="0"/>
        <a:buChar char="•"/>
        <a:defRPr kumimoji="1" sz="1072" kern="1200">
          <a:solidFill>
            <a:schemeClr val="tx1"/>
          </a:solidFill>
          <a:latin typeface="+mn-lt"/>
          <a:ea typeface="+mn-ea"/>
          <a:cs typeface="+mn-cs"/>
        </a:defRPr>
      </a:lvl8pPr>
      <a:lvl9pPr marL="2313843" indent="-136108" algn="l" defTabSz="544434" rtl="0" eaLnBrk="1" latinLnBrk="0" hangingPunct="1">
        <a:lnSpc>
          <a:spcPct val="90000"/>
        </a:lnSpc>
        <a:spcBef>
          <a:spcPts val="298"/>
        </a:spcBef>
        <a:buFont typeface="Arial" panose="020B0604020202020204" pitchFamily="34" charset="0"/>
        <a:buChar char="•"/>
        <a:defRPr kumimoji="1" sz="10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544434" rtl="0" eaLnBrk="1" latinLnBrk="0" hangingPunct="1">
        <a:defRPr kumimoji="1" sz="1072" kern="1200">
          <a:solidFill>
            <a:schemeClr val="tx1"/>
          </a:solidFill>
          <a:latin typeface="+mn-lt"/>
          <a:ea typeface="+mn-ea"/>
          <a:cs typeface="+mn-cs"/>
        </a:defRPr>
      </a:lvl1pPr>
      <a:lvl2pPr marL="272217" algn="l" defTabSz="544434" rtl="0" eaLnBrk="1" latinLnBrk="0" hangingPunct="1">
        <a:defRPr kumimoji="1" sz="1072" kern="1200">
          <a:solidFill>
            <a:schemeClr val="tx1"/>
          </a:solidFill>
          <a:latin typeface="+mn-lt"/>
          <a:ea typeface="+mn-ea"/>
          <a:cs typeface="+mn-cs"/>
        </a:defRPr>
      </a:lvl2pPr>
      <a:lvl3pPr marL="544434" algn="l" defTabSz="544434" rtl="0" eaLnBrk="1" latinLnBrk="0" hangingPunct="1">
        <a:defRPr kumimoji="1" sz="1072" kern="1200">
          <a:solidFill>
            <a:schemeClr val="tx1"/>
          </a:solidFill>
          <a:latin typeface="+mn-lt"/>
          <a:ea typeface="+mn-ea"/>
          <a:cs typeface="+mn-cs"/>
        </a:defRPr>
      </a:lvl3pPr>
      <a:lvl4pPr marL="816651" algn="l" defTabSz="544434" rtl="0" eaLnBrk="1" latinLnBrk="0" hangingPunct="1">
        <a:defRPr kumimoji="1" sz="1072" kern="1200">
          <a:solidFill>
            <a:schemeClr val="tx1"/>
          </a:solidFill>
          <a:latin typeface="+mn-lt"/>
          <a:ea typeface="+mn-ea"/>
          <a:cs typeface="+mn-cs"/>
        </a:defRPr>
      </a:lvl4pPr>
      <a:lvl5pPr marL="1088868" algn="l" defTabSz="544434" rtl="0" eaLnBrk="1" latinLnBrk="0" hangingPunct="1">
        <a:defRPr kumimoji="1" sz="1072" kern="1200">
          <a:solidFill>
            <a:schemeClr val="tx1"/>
          </a:solidFill>
          <a:latin typeface="+mn-lt"/>
          <a:ea typeface="+mn-ea"/>
          <a:cs typeface="+mn-cs"/>
        </a:defRPr>
      </a:lvl5pPr>
      <a:lvl6pPr marL="1361084" algn="l" defTabSz="544434" rtl="0" eaLnBrk="1" latinLnBrk="0" hangingPunct="1">
        <a:defRPr kumimoji="1" sz="1072" kern="1200">
          <a:solidFill>
            <a:schemeClr val="tx1"/>
          </a:solidFill>
          <a:latin typeface="+mn-lt"/>
          <a:ea typeface="+mn-ea"/>
          <a:cs typeface="+mn-cs"/>
        </a:defRPr>
      </a:lvl6pPr>
      <a:lvl7pPr marL="1633301" algn="l" defTabSz="544434" rtl="0" eaLnBrk="1" latinLnBrk="0" hangingPunct="1">
        <a:defRPr kumimoji="1" sz="1072" kern="1200">
          <a:solidFill>
            <a:schemeClr val="tx1"/>
          </a:solidFill>
          <a:latin typeface="+mn-lt"/>
          <a:ea typeface="+mn-ea"/>
          <a:cs typeface="+mn-cs"/>
        </a:defRPr>
      </a:lvl7pPr>
      <a:lvl8pPr marL="1905518" algn="l" defTabSz="544434" rtl="0" eaLnBrk="1" latinLnBrk="0" hangingPunct="1">
        <a:defRPr kumimoji="1" sz="1072" kern="1200">
          <a:solidFill>
            <a:schemeClr val="tx1"/>
          </a:solidFill>
          <a:latin typeface="+mn-lt"/>
          <a:ea typeface="+mn-ea"/>
          <a:cs typeface="+mn-cs"/>
        </a:defRPr>
      </a:lvl8pPr>
      <a:lvl9pPr marL="2177735" algn="l" defTabSz="544434" rtl="0" eaLnBrk="1" latinLnBrk="0" hangingPunct="1">
        <a:defRPr kumimoji="1" sz="10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.xml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9" Type="http://schemas.openxmlformats.org/officeDocument/2006/relationships/customXml" Target="../ink/ink17.xml"/><Relationship Id="rId21" Type="http://schemas.openxmlformats.org/officeDocument/2006/relationships/customXml" Target="../ink/ink8.xml"/><Relationship Id="rId34" Type="http://schemas.openxmlformats.org/officeDocument/2006/relationships/image" Target="../media/image26.png"/><Relationship Id="rId42" Type="http://schemas.openxmlformats.org/officeDocument/2006/relationships/image" Target="../media/image30.png"/><Relationship Id="rId47" Type="http://schemas.openxmlformats.org/officeDocument/2006/relationships/customXml" Target="../ink/ink21.xml"/><Relationship Id="rId50" Type="http://schemas.openxmlformats.org/officeDocument/2006/relationships/customXml" Target="../ink/ink23.xml"/><Relationship Id="rId55" Type="http://schemas.openxmlformats.org/officeDocument/2006/relationships/customXml" Target="../ink/ink26.xml"/><Relationship Id="rId63" Type="http://schemas.openxmlformats.org/officeDocument/2006/relationships/customXml" Target="../ink/ink31.xml"/><Relationship Id="rId68" Type="http://schemas.openxmlformats.org/officeDocument/2006/relationships/image" Target="../media/image41.png"/><Relationship Id="rId7" Type="http://schemas.openxmlformats.org/officeDocument/2006/relationships/customXml" Target="../ink/ink1.xml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29" Type="http://schemas.openxmlformats.org/officeDocument/2006/relationships/customXml" Target="../ink/ink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ustomXml" Target="../ink/ink3.xml"/><Relationship Id="rId24" Type="http://schemas.openxmlformats.org/officeDocument/2006/relationships/image" Target="../media/image21.png"/><Relationship Id="rId32" Type="http://schemas.openxmlformats.org/officeDocument/2006/relationships/image" Target="../media/image25.png"/><Relationship Id="rId37" Type="http://schemas.openxmlformats.org/officeDocument/2006/relationships/customXml" Target="../ink/ink16.xml"/><Relationship Id="rId40" Type="http://schemas.openxmlformats.org/officeDocument/2006/relationships/image" Target="../media/image29.png"/><Relationship Id="rId45" Type="http://schemas.openxmlformats.org/officeDocument/2006/relationships/customXml" Target="../ink/ink20.xml"/><Relationship Id="rId53" Type="http://schemas.openxmlformats.org/officeDocument/2006/relationships/customXml" Target="../ink/ink25.xml"/><Relationship Id="rId58" Type="http://schemas.openxmlformats.org/officeDocument/2006/relationships/image" Target="../media/image37.png"/><Relationship Id="rId66" Type="http://schemas.openxmlformats.org/officeDocument/2006/relationships/image" Target="../media/image40.png"/><Relationship Id="rId5" Type="http://schemas.microsoft.com/office/2007/relationships/hdphoto" Target="../media/hdphoto2.wdp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28" Type="http://schemas.openxmlformats.org/officeDocument/2006/relationships/image" Target="../media/image23.png"/><Relationship Id="rId36" Type="http://schemas.openxmlformats.org/officeDocument/2006/relationships/image" Target="../media/image27.png"/><Relationship Id="rId49" Type="http://schemas.openxmlformats.org/officeDocument/2006/relationships/image" Target="../media/image33.png"/><Relationship Id="rId57" Type="http://schemas.openxmlformats.org/officeDocument/2006/relationships/customXml" Target="../ink/ink27.xml"/><Relationship Id="rId61" Type="http://schemas.openxmlformats.org/officeDocument/2006/relationships/customXml" Target="../ink/ink30.xml"/><Relationship Id="rId10" Type="http://schemas.openxmlformats.org/officeDocument/2006/relationships/image" Target="../media/image14.png"/><Relationship Id="rId19" Type="http://schemas.openxmlformats.org/officeDocument/2006/relationships/customXml" Target="../ink/ink7.xml"/><Relationship Id="rId31" Type="http://schemas.openxmlformats.org/officeDocument/2006/relationships/customXml" Target="../ink/ink13.xml"/><Relationship Id="rId44" Type="http://schemas.openxmlformats.org/officeDocument/2006/relationships/image" Target="../media/image31.png"/><Relationship Id="rId52" Type="http://schemas.openxmlformats.org/officeDocument/2006/relationships/customXml" Target="../ink/ink24.xml"/><Relationship Id="rId60" Type="http://schemas.openxmlformats.org/officeDocument/2006/relationships/customXml" Target="../ink/ink29.xml"/><Relationship Id="rId65" Type="http://schemas.openxmlformats.org/officeDocument/2006/relationships/customXml" Target="../ink/ink32.xml"/><Relationship Id="rId4" Type="http://schemas.openxmlformats.org/officeDocument/2006/relationships/image" Target="../media/image2.png"/><Relationship Id="rId9" Type="http://schemas.openxmlformats.org/officeDocument/2006/relationships/customXml" Target="../ink/ink2.xml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customXml" Target="../ink/ink11.xml"/><Relationship Id="rId30" Type="http://schemas.openxmlformats.org/officeDocument/2006/relationships/image" Target="../media/image24.png"/><Relationship Id="rId35" Type="http://schemas.openxmlformats.org/officeDocument/2006/relationships/customXml" Target="../ink/ink15.xml"/><Relationship Id="rId43" Type="http://schemas.openxmlformats.org/officeDocument/2006/relationships/customXml" Target="../ink/ink19.xml"/><Relationship Id="rId48" Type="http://schemas.openxmlformats.org/officeDocument/2006/relationships/customXml" Target="../ink/ink22.xml"/><Relationship Id="rId56" Type="http://schemas.openxmlformats.org/officeDocument/2006/relationships/image" Target="../media/image36.png"/><Relationship Id="rId64" Type="http://schemas.openxmlformats.org/officeDocument/2006/relationships/image" Target="../media/image39.png"/><Relationship Id="rId8" Type="http://schemas.openxmlformats.org/officeDocument/2006/relationships/image" Target="../media/image13.png"/><Relationship Id="rId51" Type="http://schemas.openxmlformats.org/officeDocument/2006/relationships/image" Target="../media/image34.png"/><Relationship Id="rId3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openxmlformats.org/officeDocument/2006/relationships/customXml" Target="../ink/ink6.xml"/><Relationship Id="rId25" Type="http://schemas.openxmlformats.org/officeDocument/2006/relationships/customXml" Target="../ink/ink10.xml"/><Relationship Id="rId33" Type="http://schemas.openxmlformats.org/officeDocument/2006/relationships/customXml" Target="../ink/ink14.xml"/><Relationship Id="rId38" Type="http://schemas.openxmlformats.org/officeDocument/2006/relationships/image" Target="../media/image28.png"/><Relationship Id="rId46" Type="http://schemas.openxmlformats.org/officeDocument/2006/relationships/image" Target="../media/image32.png"/><Relationship Id="rId59" Type="http://schemas.openxmlformats.org/officeDocument/2006/relationships/customXml" Target="../ink/ink28.xml"/><Relationship Id="rId67" Type="http://schemas.openxmlformats.org/officeDocument/2006/relationships/customXml" Target="../ink/ink33.xml"/><Relationship Id="rId20" Type="http://schemas.openxmlformats.org/officeDocument/2006/relationships/image" Target="../media/image19.png"/><Relationship Id="rId41" Type="http://schemas.openxmlformats.org/officeDocument/2006/relationships/customXml" Target="../ink/ink18.xml"/><Relationship Id="rId54" Type="http://schemas.openxmlformats.org/officeDocument/2006/relationships/image" Target="../media/image35.png"/><Relationship Id="rId6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720ED90C-2941-4BB3-A625-9084F2D89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84015" y="1720905"/>
            <a:ext cx="10044000" cy="7265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6BA47E75-01D2-4EFA-8A95-196FCAE60BAF}"/>
              </a:ext>
            </a:extLst>
          </p:cNvPr>
          <p:cNvSpPr/>
          <p:nvPr/>
        </p:nvSpPr>
        <p:spPr>
          <a:xfrm>
            <a:off x="3215637" y="5045746"/>
            <a:ext cx="3836421" cy="2224070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AFE37E5-55B9-4D43-8B38-34AF934E9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872"/>
            <a:ext cx="7259637" cy="334766"/>
          </a:xfr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ja-JP" altLang="en-US" sz="1588" dirty="0">
                <a:solidFill>
                  <a:schemeClr val="bg1"/>
                </a:solidFill>
              </a:rPr>
              <a:t>福島県立岩瀬農業高等学校　グランドデザイン　</a:t>
            </a:r>
            <a:r>
              <a:rPr lang="en-US" altLang="ja-JP" sz="1588" dirty="0">
                <a:solidFill>
                  <a:schemeClr val="bg1"/>
                </a:solidFill>
              </a:rPr>
              <a:t>2022</a:t>
            </a:r>
            <a:endParaRPr lang="ja-JP" altLang="en-US" sz="1588" dirty="0">
              <a:solidFill>
                <a:schemeClr val="bg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FFE86C4-8FEE-45B3-9416-D59D2E78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1447" y="3371458"/>
            <a:ext cx="4074350" cy="1083594"/>
          </a:xfrm>
          <a:solidFill>
            <a:schemeClr val="accent6"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>
              <a:lnSpc>
                <a:spcPts val="1500"/>
              </a:lnSpc>
            </a:pPr>
            <a:endParaRPr lang="en-US" altLang="ja-JP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>
              <a:lnSpc>
                <a:spcPts val="1500"/>
              </a:lnSpc>
            </a:pP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　グローカルな視点を持ち、課題解決に取り組む行動力</a:t>
            </a:r>
            <a:endParaRPr lang="en-US" altLang="ja-JP" sz="1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>
              <a:lnSpc>
                <a:spcPts val="1500"/>
              </a:lnSpc>
            </a:pP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　生命を慈しむ態度や他人を思いやる豊かな人間性</a:t>
            </a:r>
          </a:p>
          <a:p>
            <a:pPr algn="l">
              <a:lnSpc>
                <a:spcPts val="1500"/>
              </a:lnSpc>
            </a:pP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　進路実現に必要な学力及びコミュニケーション能力</a:t>
            </a:r>
          </a:p>
          <a:p>
            <a:endParaRPr kumimoji="1" lang="ja-JP" altLang="en-US" dirty="0"/>
          </a:p>
        </p:txBody>
      </p:sp>
      <p:sp>
        <p:nvSpPr>
          <p:cNvPr id="4" name="字幕 2">
            <a:extLst>
              <a:ext uri="{FF2B5EF4-FFF2-40B4-BE49-F238E27FC236}">
                <a16:creationId xmlns:a16="http://schemas.microsoft.com/office/drawing/2014/main" id="{408038CF-C057-4F4A-B46F-98B07126CBFF}"/>
              </a:ext>
            </a:extLst>
          </p:cNvPr>
          <p:cNvSpPr txBox="1">
            <a:spLocks/>
          </p:cNvSpPr>
          <p:nvPr/>
        </p:nvSpPr>
        <p:spPr>
          <a:xfrm>
            <a:off x="2030413" y="7540864"/>
            <a:ext cx="5029268" cy="1164968"/>
          </a:xfrm>
          <a:prstGeom prst="rect">
            <a:avLst/>
          </a:prstGeom>
          <a:solidFill>
            <a:schemeClr val="accent6"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72596" tIns="36298" rIns="72596" bIns="36298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endParaRPr lang="en-US" altLang="ja-JP" sz="12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>
              <a:lnSpc>
                <a:spcPts val="1500"/>
              </a:lnSpc>
            </a:pPr>
            <a:r>
              <a:rPr lang="ja-JP" altLang="en-US" sz="12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　関係機関との連携をはかり、福島から世界へ広がる新しい学びの実践</a:t>
            </a:r>
          </a:p>
          <a:p>
            <a:pPr algn="l">
              <a:lnSpc>
                <a:spcPts val="1500"/>
              </a:lnSpc>
            </a:pPr>
            <a:r>
              <a:rPr lang="ja-JP" altLang="en-US" sz="12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　豊かな人間性を育む教科等横断的な学びの実践</a:t>
            </a:r>
          </a:p>
          <a:p>
            <a:pPr algn="l">
              <a:lnSpc>
                <a:spcPts val="1500"/>
              </a:lnSpc>
            </a:pPr>
            <a:r>
              <a:rPr lang="ja-JP" altLang="en-US" sz="12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　個々の生徒の学力やコミュニケーション能力を高める教育活動の実践</a:t>
            </a:r>
          </a:p>
        </p:txBody>
      </p:sp>
      <p:sp>
        <p:nvSpPr>
          <p:cNvPr id="6" name="字幕 2">
            <a:extLst>
              <a:ext uri="{FF2B5EF4-FFF2-40B4-BE49-F238E27FC236}">
                <a16:creationId xmlns:a16="http://schemas.microsoft.com/office/drawing/2014/main" id="{9DA0CF8D-527A-4054-BC11-8C2C411454D9}"/>
              </a:ext>
            </a:extLst>
          </p:cNvPr>
          <p:cNvSpPr txBox="1">
            <a:spLocks/>
          </p:cNvSpPr>
          <p:nvPr/>
        </p:nvSpPr>
        <p:spPr>
          <a:xfrm>
            <a:off x="243839" y="9056208"/>
            <a:ext cx="6815839" cy="1164968"/>
          </a:xfrm>
          <a:prstGeom prst="rect">
            <a:avLst/>
          </a:prstGeom>
          <a:solidFill>
            <a:schemeClr val="accent6"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72596" tIns="36298" rIns="72596" bIns="36298" rtlCol="0" anchor="t" anchorCtr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endParaRPr lang="en-US" altLang="ja-JP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>
              <a:lnSpc>
                <a:spcPts val="1500"/>
              </a:lnSpc>
            </a:pPr>
            <a:r>
              <a:rPr lang="ja-JP" altLang="en-US" sz="12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〇　基本的生活習慣や正しい規範意識が身につき、あらゆる場面でリーダーシップを発揮できる生徒</a:t>
            </a:r>
          </a:p>
          <a:p>
            <a:pPr algn="l">
              <a:lnSpc>
                <a:spcPts val="1500"/>
              </a:lnSpc>
            </a:pPr>
            <a:r>
              <a:rPr lang="ja-JP" altLang="en-US" sz="12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〇　将来、農業分野に進学する明確な目標を持ち、その実現に対して努力を惜しまない生徒</a:t>
            </a:r>
          </a:p>
          <a:p>
            <a:pPr algn="l">
              <a:lnSpc>
                <a:spcPts val="1500"/>
              </a:lnSpc>
            </a:pPr>
            <a:r>
              <a:rPr lang="ja-JP" altLang="en-US" sz="12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〇　特別活動（生徒会活動、部活動）に意欲的に、向上心を持って取り組むことができる生徒</a:t>
            </a:r>
          </a:p>
          <a:p>
            <a:pPr algn="l"/>
            <a:endParaRPr lang="en-US" altLang="ja-JP" sz="1429" dirty="0">
              <a:highlight>
                <a:srgbClr val="FFFF00"/>
              </a:highlight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8AD33F4-503E-41FF-93FD-1CE522518A43}"/>
              </a:ext>
            </a:extLst>
          </p:cNvPr>
          <p:cNvSpPr/>
          <p:nvPr/>
        </p:nvSpPr>
        <p:spPr>
          <a:xfrm>
            <a:off x="-18508" y="401330"/>
            <a:ext cx="7078189" cy="83099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ja-JP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岩農グローカル・アクション</a:t>
            </a:r>
          </a:p>
          <a:p>
            <a:pPr lvl="1"/>
            <a:r>
              <a:rPr lang="ja-JP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  　～福島から世界へ広がる　新しい学び～</a:t>
            </a:r>
            <a:endParaRPr lang="ja-JP" altLang="en-US" sz="1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73D736-BEAE-4AE8-B32F-2120F393F6C1}"/>
              </a:ext>
            </a:extLst>
          </p:cNvPr>
          <p:cNvSpPr/>
          <p:nvPr/>
        </p:nvSpPr>
        <p:spPr>
          <a:xfrm rot="10800000" flipV="1">
            <a:off x="2943984" y="4455052"/>
            <a:ext cx="4068000" cy="2847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algn="ctr"/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自 己 肯 定 感 を 醸 成 ・ 自 己 教 育 力 の 育 成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24B7C0B-46A6-4BA7-A508-28660323939C}"/>
              </a:ext>
            </a:extLst>
          </p:cNvPr>
          <p:cNvSpPr/>
          <p:nvPr/>
        </p:nvSpPr>
        <p:spPr>
          <a:xfrm>
            <a:off x="243839" y="1183200"/>
            <a:ext cx="6446734" cy="400110"/>
          </a:xfrm>
          <a:prstGeom prst="rect">
            <a:avLst/>
          </a:prstGeom>
          <a:noFill/>
          <a:effectLst>
            <a:outerShdw blurRad="368300" dir="18900000" sy="23000" kx="-1200000" algn="bl" rotWithShape="0">
              <a:prstClr val="black">
                <a:alpha val="20000"/>
              </a:prstClr>
            </a:outerShdw>
            <a:softEdge rad="508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000" b="1" dirty="0">
                <a:ln w="0"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時代</a:t>
            </a:r>
            <a:r>
              <a:rPr lang="ja-JP" altLang="en-US" sz="2000" b="1" dirty="0">
                <a:ln w="0">
                  <a:solidFill>
                    <a:schemeClr val="bg1"/>
                  </a:solidFill>
                </a:ln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の進展に対応した魅力ある農業高校をめざします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D5D3B96A-26C9-40EC-88EB-1876F13BF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" y="1305"/>
            <a:ext cx="388620" cy="333246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32" name="字幕 2">
            <a:extLst>
              <a:ext uri="{FF2B5EF4-FFF2-40B4-BE49-F238E27FC236}">
                <a16:creationId xmlns:a16="http://schemas.microsoft.com/office/drawing/2014/main" id="{561A4A1D-6A67-48FB-B8B7-AA564C1B40D3}"/>
              </a:ext>
            </a:extLst>
          </p:cNvPr>
          <p:cNvSpPr txBox="1">
            <a:spLocks/>
          </p:cNvSpPr>
          <p:nvPr/>
        </p:nvSpPr>
        <p:spPr>
          <a:xfrm>
            <a:off x="2941447" y="3338761"/>
            <a:ext cx="4074350" cy="301618"/>
          </a:xfrm>
          <a:prstGeom prst="rect">
            <a:avLst/>
          </a:prstGeom>
          <a:ln w="1270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544434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kumimoji="1"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72217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119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4434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107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16651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95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8868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95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361084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95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33301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95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05518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95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77735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95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育てたい力   （ </a:t>
            </a:r>
            <a:r>
              <a:rPr lang="en-US" altLang="ja-JP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Graduation Policy </a:t>
            </a: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ja-JP" altLang="en-US" dirty="0">
              <a:solidFill>
                <a:srgbClr val="92D050"/>
              </a:solidFill>
            </a:endParaRPr>
          </a:p>
        </p:txBody>
      </p:sp>
      <p:sp>
        <p:nvSpPr>
          <p:cNvPr id="35" name="字幕 2">
            <a:extLst>
              <a:ext uri="{FF2B5EF4-FFF2-40B4-BE49-F238E27FC236}">
                <a16:creationId xmlns:a16="http://schemas.microsoft.com/office/drawing/2014/main" id="{AC733369-52CB-4030-A03E-8756281A46F9}"/>
              </a:ext>
            </a:extLst>
          </p:cNvPr>
          <p:cNvSpPr txBox="1">
            <a:spLocks/>
          </p:cNvSpPr>
          <p:nvPr/>
        </p:nvSpPr>
        <p:spPr>
          <a:xfrm>
            <a:off x="2030648" y="7517357"/>
            <a:ext cx="5029030" cy="301618"/>
          </a:xfrm>
          <a:prstGeom prst="rect">
            <a:avLst/>
          </a:prstGeom>
          <a:ln w="1270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544434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kumimoji="1"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72217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119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4434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107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16651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95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8868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95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361084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95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33301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95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05518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95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77735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95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教育課程方針   （ </a:t>
            </a:r>
            <a:r>
              <a:rPr lang="en-US" altLang="ja-JP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Curriculum Policy </a:t>
            </a: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ja-JP" altLang="en-US" dirty="0">
              <a:solidFill>
                <a:srgbClr val="92D050"/>
              </a:solidFill>
            </a:endParaRPr>
          </a:p>
        </p:txBody>
      </p:sp>
      <p:sp>
        <p:nvSpPr>
          <p:cNvPr id="36" name="字幕 2">
            <a:extLst>
              <a:ext uri="{FF2B5EF4-FFF2-40B4-BE49-F238E27FC236}">
                <a16:creationId xmlns:a16="http://schemas.microsoft.com/office/drawing/2014/main" id="{985EBC49-5F8C-4318-9EF5-207F61BC5CF7}"/>
              </a:ext>
            </a:extLst>
          </p:cNvPr>
          <p:cNvSpPr txBox="1">
            <a:spLocks/>
          </p:cNvSpPr>
          <p:nvPr/>
        </p:nvSpPr>
        <p:spPr>
          <a:xfrm>
            <a:off x="243841" y="9024649"/>
            <a:ext cx="6815838" cy="30777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544434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None/>
              <a:defRPr kumimoji="1" sz="142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72217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119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4434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1072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16651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95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88868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95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361084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95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33301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95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05518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95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77735" indent="0" algn="ctr" defTabSz="544434" rtl="0" eaLnBrk="1" latinLnBrk="0" hangingPunct="1">
              <a:lnSpc>
                <a:spcPct val="90000"/>
              </a:lnSpc>
              <a:spcBef>
                <a:spcPts val="298"/>
              </a:spcBef>
              <a:buFont typeface="Arial" panose="020B0604020202020204" pitchFamily="34" charset="0"/>
              <a:buNone/>
              <a:defRPr kumimoji="1" sz="953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本校が求める生徒像   （ </a:t>
            </a:r>
            <a:r>
              <a:rPr lang="en-US" altLang="ja-JP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Admiss</a:t>
            </a: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ｉｏｎ</a:t>
            </a:r>
            <a:r>
              <a:rPr lang="en-US" altLang="ja-JP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Policy </a:t>
            </a: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ja-JP" altLang="en-US" dirty="0">
              <a:solidFill>
                <a:srgbClr val="92D05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7FB3660-B784-4789-AB7C-7DC4C602F0D9}"/>
              </a:ext>
            </a:extLst>
          </p:cNvPr>
          <p:cNvSpPr/>
          <p:nvPr/>
        </p:nvSpPr>
        <p:spPr>
          <a:xfrm>
            <a:off x="3850822" y="5370364"/>
            <a:ext cx="2492417" cy="701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ja-JP" alt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岩農で学ぶ６つの学科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6245156-0D25-4DA9-A5F6-C1DD813A1336}"/>
              </a:ext>
            </a:extLst>
          </p:cNvPr>
          <p:cNvGrpSpPr/>
          <p:nvPr/>
        </p:nvGrpSpPr>
        <p:grpSpPr>
          <a:xfrm>
            <a:off x="3754978" y="5760145"/>
            <a:ext cx="2756754" cy="1105463"/>
            <a:chOff x="3628078" y="6877643"/>
            <a:chExt cx="2836983" cy="1159124"/>
          </a:xfrm>
        </p:grpSpPr>
        <p:sp>
          <p:nvSpPr>
            <p:cNvPr id="24" name="フローチャート: 代替処理 23">
              <a:extLst>
                <a:ext uri="{FF2B5EF4-FFF2-40B4-BE49-F238E27FC236}">
                  <a16:creationId xmlns:a16="http://schemas.microsoft.com/office/drawing/2014/main" id="{20BACAF7-B62D-4EA8-A3F6-4D8AB539CED9}"/>
                </a:ext>
              </a:extLst>
            </p:cNvPr>
            <p:cNvSpPr/>
            <p:nvPr/>
          </p:nvSpPr>
          <p:spPr>
            <a:xfrm>
              <a:off x="5127639" y="6877643"/>
              <a:ext cx="1337422" cy="329666"/>
            </a:xfrm>
            <a:prstGeom prst="flowChartAlternate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bIns="46800" rtlCol="0" anchor="t" anchorCtr="0"/>
            <a:lstStyle/>
            <a:p>
              <a:pPr algn="ctr">
                <a:lnSpc>
                  <a:spcPts val="1680"/>
                </a:lnSpc>
              </a:pPr>
              <a:r>
                <a:rPr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食品科学科</a:t>
              </a:r>
            </a:p>
            <a:p>
              <a:pPr algn="ctr">
                <a:lnSpc>
                  <a:spcPts val="1680"/>
                </a:lnSpc>
              </a:pP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5" name="フローチャート: 代替処理 24">
              <a:extLst>
                <a:ext uri="{FF2B5EF4-FFF2-40B4-BE49-F238E27FC236}">
                  <a16:creationId xmlns:a16="http://schemas.microsoft.com/office/drawing/2014/main" id="{16ECD3DC-797A-4EBA-9D9C-AF2CD6038B81}"/>
                </a:ext>
              </a:extLst>
            </p:cNvPr>
            <p:cNvSpPr/>
            <p:nvPr/>
          </p:nvSpPr>
          <p:spPr>
            <a:xfrm>
              <a:off x="5127639" y="7707100"/>
              <a:ext cx="1337422" cy="329667"/>
            </a:xfrm>
            <a:prstGeom prst="flowChartAlternate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bIns="46800" rtlCol="0" anchor="t" anchorCtr="0"/>
            <a:lstStyle/>
            <a:p>
              <a:pPr algn="ctr">
                <a:lnSpc>
                  <a:spcPts val="1680"/>
                </a:lnSpc>
              </a:pPr>
              <a:r>
                <a:rPr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環境工学科</a:t>
              </a:r>
            </a:p>
            <a:p>
              <a:pPr algn="ctr">
                <a:lnSpc>
                  <a:spcPts val="1680"/>
                </a:lnSpc>
              </a:pP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1" name="フローチャート: 代替処理 30">
              <a:extLst>
                <a:ext uri="{FF2B5EF4-FFF2-40B4-BE49-F238E27FC236}">
                  <a16:creationId xmlns:a16="http://schemas.microsoft.com/office/drawing/2014/main" id="{DE1D8430-6452-4EF9-89C5-98E89B1178F2}"/>
                </a:ext>
              </a:extLst>
            </p:cNvPr>
            <p:cNvSpPr/>
            <p:nvPr/>
          </p:nvSpPr>
          <p:spPr>
            <a:xfrm>
              <a:off x="5127639" y="7292373"/>
              <a:ext cx="1337422" cy="329666"/>
            </a:xfrm>
            <a:prstGeom prst="flowChartAlternate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bIns="46800" rtlCol="0" anchor="t" anchorCtr="0"/>
            <a:lstStyle/>
            <a:p>
              <a:pPr algn="ctr">
                <a:lnSpc>
                  <a:spcPts val="1680"/>
                </a:lnSpc>
              </a:pPr>
              <a:r>
                <a:rPr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ｱｸﾞﾘﾋﾞｼﾞﾈｽ科</a:t>
              </a:r>
            </a:p>
            <a:p>
              <a:pPr algn="ctr">
                <a:lnSpc>
                  <a:spcPts val="1680"/>
                </a:lnSpc>
              </a:pP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0" name="フローチャート: 代替処理 39">
              <a:extLst>
                <a:ext uri="{FF2B5EF4-FFF2-40B4-BE49-F238E27FC236}">
                  <a16:creationId xmlns:a16="http://schemas.microsoft.com/office/drawing/2014/main" id="{78862E96-540E-45D9-8802-693B96E6C961}"/>
                </a:ext>
              </a:extLst>
            </p:cNvPr>
            <p:cNvSpPr/>
            <p:nvPr/>
          </p:nvSpPr>
          <p:spPr>
            <a:xfrm>
              <a:off x="3628078" y="6884105"/>
              <a:ext cx="1338786" cy="329666"/>
            </a:xfrm>
            <a:prstGeom prst="flowChartAlternate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bIns="46800" rtlCol="0" anchor="t" anchorCtr="0"/>
            <a:lstStyle/>
            <a:p>
              <a:pPr algn="ctr">
                <a:lnSpc>
                  <a:spcPts val="1680"/>
                </a:lnSpc>
              </a:pPr>
              <a:r>
                <a:rPr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生物生産科</a:t>
              </a:r>
            </a:p>
            <a:p>
              <a:pPr algn="ctr">
                <a:lnSpc>
                  <a:spcPts val="1680"/>
                </a:lnSpc>
              </a:pP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1" name="フローチャート: 代替処理 40">
              <a:extLst>
                <a:ext uri="{FF2B5EF4-FFF2-40B4-BE49-F238E27FC236}">
                  <a16:creationId xmlns:a16="http://schemas.microsoft.com/office/drawing/2014/main" id="{047D3CC3-4744-4EA8-92B4-626B9CB401FD}"/>
                </a:ext>
              </a:extLst>
            </p:cNvPr>
            <p:cNvSpPr/>
            <p:nvPr/>
          </p:nvSpPr>
          <p:spPr>
            <a:xfrm>
              <a:off x="3628078" y="7291326"/>
              <a:ext cx="1338786" cy="329666"/>
            </a:xfrm>
            <a:prstGeom prst="flowChartAlternate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bIns="46800" rtlCol="0" anchor="t" anchorCtr="0"/>
            <a:lstStyle/>
            <a:p>
              <a:pPr algn="ctr">
                <a:lnSpc>
                  <a:spcPts val="1680"/>
                </a:lnSpc>
              </a:pPr>
              <a:r>
                <a:rPr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園芸科学科</a:t>
              </a:r>
            </a:p>
            <a:p>
              <a:pPr algn="ctr">
                <a:lnSpc>
                  <a:spcPts val="1680"/>
                </a:lnSpc>
              </a:pP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2" name="フローチャート: 代替処理 41">
              <a:extLst>
                <a:ext uri="{FF2B5EF4-FFF2-40B4-BE49-F238E27FC236}">
                  <a16:creationId xmlns:a16="http://schemas.microsoft.com/office/drawing/2014/main" id="{FD8BF7DD-3A9D-4CA3-BAB3-8CEC459DC5F1}"/>
                </a:ext>
              </a:extLst>
            </p:cNvPr>
            <p:cNvSpPr/>
            <p:nvPr/>
          </p:nvSpPr>
          <p:spPr>
            <a:xfrm>
              <a:off x="3628078" y="7697374"/>
              <a:ext cx="1338786" cy="329667"/>
            </a:xfrm>
            <a:prstGeom prst="flowChartAlternate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bIns="46800" rtlCol="0" anchor="t" anchorCtr="0"/>
            <a:lstStyle/>
            <a:p>
              <a:pPr algn="ctr">
                <a:lnSpc>
                  <a:spcPts val="1680"/>
                </a:lnSpc>
              </a:pPr>
              <a:r>
                <a:rPr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ﾋｭｰﾏﾝｻｰﾋﾞｽ科</a:t>
              </a:r>
            </a:p>
            <a:p>
              <a:pPr algn="ctr">
                <a:lnSpc>
                  <a:spcPts val="1680"/>
                </a:lnSpc>
              </a:pP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DB3B53A7-6D85-4246-B8B6-D40D3A32A061}"/>
              </a:ext>
            </a:extLst>
          </p:cNvPr>
          <p:cNvSpPr/>
          <p:nvPr/>
        </p:nvSpPr>
        <p:spPr>
          <a:xfrm>
            <a:off x="104415" y="7305877"/>
            <a:ext cx="1210573" cy="15311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ja-JP" altLang="en-US" sz="105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岩農のシンボル 　</a:t>
            </a:r>
            <a:r>
              <a:rPr lang="ja-JP" altLang="en-US" sz="1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いと</a:t>
            </a:r>
            <a:r>
              <a:rPr lang="ja-JP" altLang="en-US" sz="1400" dirty="0" err="1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ひば</a:t>
            </a:r>
            <a:endParaRPr lang="en-US" altLang="ja-JP" sz="1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en-US" altLang="ja-JP" sz="11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[</a:t>
            </a:r>
            <a:r>
              <a:rPr lang="ja-JP" altLang="en-US" sz="11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糸檜葉</a:t>
            </a:r>
            <a:r>
              <a:rPr lang="en-US" altLang="ja-JP" sz="11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]</a:t>
            </a:r>
          </a:p>
          <a:p>
            <a:pPr algn="just"/>
            <a:r>
              <a:rPr lang="ja-JP" altLang="en-US" sz="1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8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このいと</a:t>
            </a:r>
            <a:r>
              <a:rPr lang="ja-JP" altLang="en-US" sz="800" dirty="0" err="1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ひばは</a:t>
            </a:r>
            <a:r>
              <a:rPr lang="ja-JP" altLang="en-US" sz="8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、岩農の創設地、白河小峰城から須賀川校舎、そして現在の鏡石校舎へと移植を繰り返し、岩農１１５年の歴史を見守って来ました。</a:t>
            </a:r>
            <a:endParaRPr lang="ja-JP" altLang="en-US" sz="10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7A4173-3788-4D08-82FE-E2C77257285E}"/>
              </a:ext>
            </a:extLst>
          </p:cNvPr>
          <p:cNvSpPr/>
          <p:nvPr/>
        </p:nvSpPr>
        <p:spPr>
          <a:xfrm>
            <a:off x="98529" y="1554710"/>
            <a:ext cx="7078188" cy="1546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〇福島（地域）から広がる新しい学び</a:t>
            </a:r>
            <a:endParaRPr lang="en-US" altLang="ja-JP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ja-JP" altLang="en-US" sz="1100" b="1" dirty="0">
                <a:latin typeface="Arial Black" panose="020B0A04020102020204" pitchFamily="34" charset="0"/>
              </a:rPr>
              <a:t>（大学や企業・行政等連携学習、地域貢献学習、農産物風評被害の払拭学習）</a:t>
            </a:r>
            <a:endParaRPr lang="en-US" altLang="ja-JP" sz="1100" b="1" dirty="0">
              <a:latin typeface="Arial Black" panose="020B0A04020102020204" pitchFamily="34" charset="0"/>
            </a:endParaRPr>
          </a:p>
          <a:p>
            <a:r>
              <a:rPr lang="ja-JP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〇世界を学びのフィールドとする新しい学び</a:t>
            </a:r>
            <a:endParaRPr lang="en-US" altLang="ja-JP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ja-JP" altLang="en-US" sz="1100" b="1" dirty="0">
                <a:latin typeface="Arial Black" panose="020B0A04020102020204" pitchFamily="34" charset="0"/>
              </a:rPr>
              <a:t>（海外で通用する商品開発・６次産業化学習、ＧＡＰ認証食材の海外輸出等学習、大学進学者向け英検学習）</a:t>
            </a:r>
            <a:endParaRPr lang="en-US" altLang="ja-JP" sz="1100" b="1" dirty="0">
              <a:latin typeface="Arial Black" panose="020B0A04020102020204" pitchFamily="34" charset="0"/>
            </a:endParaRPr>
          </a:p>
          <a:p>
            <a:r>
              <a:rPr lang="ja-JP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〇ＳＤＧｓに対応する新しい学び</a:t>
            </a:r>
            <a:endParaRPr lang="en-US" altLang="ja-JP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ja-JP" altLang="en-US" sz="1100" b="1" dirty="0">
                <a:latin typeface="Arial Black" panose="020B0A04020102020204" pitchFamily="34" charset="0"/>
              </a:rPr>
              <a:t>（ＧＡＰや循環型学習、食と農をつなぐ学習、人間性豊かな人材学習）</a:t>
            </a:r>
            <a:endParaRPr lang="en-US" altLang="ja-JP" sz="1100" b="1" dirty="0">
              <a:latin typeface="Arial Black" panose="020B0A04020102020204" pitchFamily="34" charset="0"/>
            </a:endParaRPr>
          </a:p>
          <a:p>
            <a:r>
              <a:rPr lang="ja-JP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〇生徒の夢を実らせる新しい学び</a:t>
            </a:r>
            <a:endParaRPr lang="en-US" altLang="ja-JP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ja-JP" altLang="en-US" sz="1100" b="1" dirty="0">
                <a:latin typeface="Arial Black" panose="020B0A04020102020204" pitchFamily="34" charset="0"/>
              </a:rPr>
              <a:t>（早期の進路ガイダンス、大学進学者指導、生徒の可能性を引き出す進路指導）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79A19763-B477-4825-AA5B-47FF46760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5134" y="2609926"/>
            <a:ext cx="484843" cy="48484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インク 20">
                <a:extLst>
                  <a:ext uri="{FF2B5EF4-FFF2-40B4-BE49-F238E27FC236}">
                    <a16:creationId xmlns:a16="http://schemas.microsoft.com/office/drawing/2014/main" id="{9B99FC36-DF65-47BD-81E5-A8EEE4E3BD71}"/>
                  </a:ext>
                </a:extLst>
              </p14:cNvPr>
              <p14:cNvContentPartPr/>
              <p14:nvPr/>
            </p14:nvContentPartPr>
            <p14:xfrm>
              <a:off x="6204780" y="4913450"/>
              <a:ext cx="979560" cy="306360"/>
            </p14:xfrm>
          </p:contentPart>
        </mc:Choice>
        <mc:Fallback xmlns="">
          <p:pic>
            <p:nvPicPr>
              <p:cNvPr id="21" name="インク 20">
                <a:extLst>
                  <a:ext uri="{FF2B5EF4-FFF2-40B4-BE49-F238E27FC236}">
                    <a16:creationId xmlns:a16="http://schemas.microsoft.com/office/drawing/2014/main" id="{9B99FC36-DF65-47BD-81E5-A8EEE4E3BD7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87140" y="4895450"/>
                <a:ext cx="101520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インク 21">
                <a:extLst>
                  <a:ext uri="{FF2B5EF4-FFF2-40B4-BE49-F238E27FC236}">
                    <a16:creationId xmlns:a16="http://schemas.microsoft.com/office/drawing/2014/main" id="{CB80DEB5-1B03-4FB1-B235-2F7011BFF2E5}"/>
                  </a:ext>
                </a:extLst>
              </p14:cNvPr>
              <p14:cNvContentPartPr/>
              <p14:nvPr/>
            </p14:nvContentPartPr>
            <p14:xfrm>
              <a:off x="6288578" y="5226296"/>
              <a:ext cx="52920" cy="18000"/>
            </p14:xfrm>
          </p:contentPart>
        </mc:Choice>
        <mc:Fallback xmlns="">
          <p:pic>
            <p:nvPicPr>
              <p:cNvPr id="22" name="インク 21">
                <a:extLst>
                  <a:ext uri="{FF2B5EF4-FFF2-40B4-BE49-F238E27FC236}">
                    <a16:creationId xmlns:a16="http://schemas.microsoft.com/office/drawing/2014/main" id="{CB80DEB5-1B03-4FB1-B235-2F7011BFF2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70938" y="5208296"/>
                <a:ext cx="8856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インク 25">
                <a:extLst>
                  <a:ext uri="{FF2B5EF4-FFF2-40B4-BE49-F238E27FC236}">
                    <a16:creationId xmlns:a16="http://schemas.microsoft.com/office/drawing/2014/main" id="{22FB1F3E-D24B-49CB-90D4-2E47EC048C1F}"/>
                  </a:ext>
                </a:extLst>
              </p14:cNvPr>
              <p14:cNvContentPartPr/>
              <p14:nvPr/>
            </p14:nvContentPartPr>
            <p14:xfrm>
              <a:off x="6136298" y="4921736"/>
              <a:ext cx="835920" cy="47880"/>
            </p14:xfrm>
          </p:contentPart>
        </mc:Choice>
        <mc:Fallback xmlns="">
          <p:pic>
            <p:nvPicPr>
              <p:cNvPr id="26" name="インク 25">
                <a:extLst>
                  <a:ext uri="{FF2B5EF4-FFF2-40B4-BE49-F238E27FC236}">
                    <a16:creationId xmlns:a16="http://schemas.microsoft.com/office/drawing/2014/main" id="{22FB1F3E-D24B-49CB-90D4-2E47EC048C1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18298" y="4904096"/>
                <a:ext cx="87156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8" name="インク 27">
                <a:extLst>
                  <a:ext uri="{FF2B5EF4-FFF2-40B4-BE49-F238E27FC236}">
                    <a16:creationId xmlns:a16="http://schemas.microsoft.com/office/drawing/2014/main" id="{35094455-EB59-43B5-9131-2624D7C05161}"/>
                  </a:ext>
                </a:extLst>
              </p14:cNvPr>
              <p14:cNvContentPartPr/>
              <p14:nvPr/>
            </p14:nvContentPartPr>
            <p14:xfrm>
              <a:off x="1919190" y="4252650"/>
              <a:ext cx="360" cy="360"/>
            </p14:xfrm>
          </p:contentPart>
        </mc:Choice>
        <mc:Fallback xmlns="">
          <p:pic>
            <p:nvPicPr>
              <p:cNvPr id="28" name="インク 27">
                <a:extLst>
                  <a:ext uri="{FF2B5EF4-FFF2-40B4-BE49-F238E27FC236}">
                    <a16:creationId xmlns:a16="http://schemas.microsoft.com/office/drawing/2014/main" id="{35094455-EB59-43B5-9131-2624D7C0516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01190" y="4235010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9E63DE45-A93D-4129-908A-18E1B5EAE997}"/>
              </a:ext>
            </a:extLst>
          </p:cNvPr>
          <p:cNvGrpSpPr/>
          <p:nvPr/>
        </p:nvGrpSpPr>
        <p:grpSpPr>
          <a:xfrm>
            <a:off x="7175290" y="4885620"/>
            <a:ext cx="44750" cy="105750"/>
            <a:chOff x="7175290" y="4885620"/>
            <a:chExt cx="44750" cy="10575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9" name="インク 28">
                  <a:extLst>
                    <a:ext uri="{FF2B5EF4-FFF2-40B4-BE49-F238E27FC236}">
                      <a16:creationId xmlns:a16="http://schemas.microsoft.com/office/drawing/2014/main" id="{4935D71A-F21C-400A-8747-3DA400B61677}"/>
                    </a:ext>
                  </a:extLst>
                </p14:cNvPr>
                <p14:cNvContentPartPr/>
                <p14:nvPr/>
              </p14:nvContentPartPr>
              <p14:xfrm>
                <a:off x="7219680" y="4947450"/>
                <a:ext cx="360" cy="5760"/>
              </p14:xfrm>
            </p:contentPart>
          </mc:Choice>
          <mc:Fallback xmlns="">
            <p:pic>
              <p:nvPicPr>
                <p:cNvPr id="29" name="インク 28">
                  <a:extLst>
                    <a:ext uri="{FF2B5EF4-FFF2-40B4-BE49-F238E27FC236}">
                      <a16:creationId xmlns:a16="http://schemas.microsoft.com/office/drawing/2014/main" id="{4935D71A-F21C-400A-8747-3DA400B6167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202040" y="4929450"/>
                  <a:ext cx="360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0" name="インク 29">
                  <a:extLst>
                    <a:ext uri="{FF2B5EF4-FFF2-40B4-BE49-F238E27FC236}">
                      <a16:creationId xmlns:a16="http://schemas.microsoft.com/office/drawing/2014/main" id="{7067E6D7-79ED-4BC5-8A13-A57C816C3FB5}"/>
                    </a:ext>
                  </a:extLst>
                </p14:cNvPr>
                <p14:cNvContentPartPr/>
                <p14:nvPr/>
              </p14:nvContentPartPr>
              <p14:xfrm>
                <a:off x="7210320" y="4935930"/>
                <a:ext cx="360" cy="55440"/>
              </p14:xfrm>
            </p:contentPart>
          </mc:Choice>
          <mc:Fallback xmlns="">
            <p:pic>
              <p:nvPicPr>
                <p:cNvPr id="30" name="インク 29">
                  <a:extLst>
                    <a:ext uri="{FF2B5EF4-FFF2-40B4-BE49-F238E27FC236}">
                      <a16:creationId xmlns:a16="http://schemas.microsoft.com/office/drawing/2014/main" id="{7067E6D7-79ED-4BC5-8A13-A57C816C3FB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192680" y="4918290"/>
                  <a:ext cx="3600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4" name="インク 33">
                  <a:extLst>
                    <a:ext uri="{FF2B5EF4-FFF2-40B4-BE49-F238E27FC236}">
                      <a16:creationId xmlns:a16="http://schemas.microsoft.com/office/drawing/2014/main" id="{FAA77812-E8CF-4BF2-9AFC-01D2CDD5B23A}"/>
                    </a:ext>
                  </a:extLst>
                </p14:cNvPr>
                <p14:cNvContentPartPr/>
                <p14:nvPr/>
              </p14:nvContentPartPr>
              <p14:xfrm>
                <a:off x="7175290" y="4885620"/>
                <a:ext cx="35640" cy="74160"/>
              </p14:xfrm>
            </p:contentPart>
          </mc:Choice>
          <mc:Fallback xmlns="">
            <p:pic>
              <p:nvPicPr>
                <p:cNvPr id="34" name="インク 33">
                  <a:extLst>
                    <a:ext uri="{FF2B5EF4-FFF2-40B4-BE49-F238E27FC236}">
                      <a16:creationId xmlns:a16="http://schemas.microsoft.com/office/drawing/2014/main" id="{FAA77812-E8CF-4BF2-9AFC-01D2CDD5B23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157650" y="4867620"/>
                  <a:ext cx="71280" cy="109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9" name="インク 38">
                <a:extLst>
                  <a:ext uri="{FF2B5EF4-FFF2-40B4-BE49-F238E27FC236}">
                    <a16:creationId xmlns:a16="http://schemas.microsoft.com/office/drawing/2014/main" id="{65F51E0E-D458-41F7-B64A-A1693F3563A9}"/>
                  </a:ext>
                </a:extLst>
              </p14:cNvPr>
              <p14:cNvContentPartPr/>
              <p14:nvPr/>
            </p14:nvContentPartPr>
            <p14:xfrm>
              <a:off x="7080548" y="4850171"/>
              <a:ext cx="144000" cy="145800"/>
            </p14:xfrm>
          </p:contentPart>
        </mc:Choice>
        <mc:Fallback xmlns="">
          <p:pic>
            <p:nvPicPr>
              <p:cNvPr id="39" name="インク 38">
                <a:extLst>
                  <a:ext uri="{FF2B5EF4-FFF2-40B4-BE49-F238E27FC236}">
                    <a16:creationId xmlns:a16="http://schemas.microsoft.com/office/drawing/2014/main" id="{65F51E0E-D458-41F7-B64A-A1693F3563A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062548" y="4832531"/>
                <a:ext cx="17964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3" name="インク 42">
                <a:extLst>
                  <a:ext uri="{FF2B5EF4-FFF2-40B4-BE49-F238E27FC236}">
                    <a16:creationId xmlns:a16="http://schemas.microsoft.com/office/drawing/2014/main" id="{7A3EE84E-2B89-4743-8B2D-A45889A762FF}"/>
                  </a:ext>
                </a:extLst>
              </p14:cNvPr>
              <p14:cNvContentPartPr/>
              <p14:nvPr/>
            </p14:nvContentPartPr>
            <p14:xfrm>
              <a:off x="6943028" y="4852331"/>
              <a:ext cx="303120" cy="185760"/>
            </p14:xfrm>
          </p:contentPart>
        </mc:Choice>
        <mc:Fallback xmlns="">
          <p:pic>
            <p:nvPicPr>
              <p:cNvPr id="43" name="インク 42">
                <a:extLst>
                  <a:ext uri="{FF2B5EF4-FFF2-40B4-BE49-F238E27FC236}">
                    <a16:creationId xmlns:a16="http://schemas.microsoft.com/office/drawing/2014/main" id="{7A3EE84E-2B89-4743-8B2D-A45889A762F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934388" y="4843331"/>
                <a:ext cx="32076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4" name="インク 53">
                <a:extLst>
                  <a:ext uri="{FF2B5EF4-FFF2-40B4-BE49-F238E27FC236}">
                    <a16:creationId xmlns:a16="http://schemas.microsoft.com/office/drawing/2014/main" id="{D9280B84-226C-48F7-9503-1C5B3B906455}"/>
                  </a:ext>
                </a:extLst>
              </p14:cNvPr>
              <p14:cNvContentPartPr/>
              <p14:nvPr/>
            </p14:nvContentPartPr>
            <p14:xfrm>
              <a:off x="5548178" y="5000254"/>
              <a:ext cx="360" cy="41040"/>
            </p14:xfrm>
          </p:contentPart>
        </mc:Choice>
        <mc:Fallback xmlns="">
          <p:pic>
            <p:nvPicPr>
              <p:cNvPr id="54" name="インク 53">
                <a:extLst>
                  <a:ext uri="{FF2B5EF4-FFF2-40B4-BE49-F238E27FC236}">
                    <a16:creationId xmlns:a16="http://schemas.microsoft.com/office/drawing/2014/main" id="{D9280B84-226C-48F7-9503-1C5B3B90645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39178" y="4991614"/>
                <a:ext cx="180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5" name="インク 64">
                <a:extLst>
                  <a:ext uri="{FF2B5EF4-FFF2-40B4-BE49-F238E27FC236}">
                    <a16:creationId xmlns:a16="http://schemas.microsoft.com/office/drawing/2014/main" id="{90D4E934-BD99-42F4-9391-00F099BC63F0}"/>
                  </a:ext>
                </a:extLst>
              </p14:cNvPr>
              <p14:cNvContentPartPr/>
              <p14:nvPr/>
            </p14:nvContentPartPr>
            <p14:xfrm>
              <a:off x="5719538" y="4969294"/>
              <a:ext cx="360" cy="62280"/>
            </p14:xfrm>
          </p:contentPart>
        </mc:Choice>
        <mc:Fallback xmlns="">
          <p:pic>
            <p:nvPicPr>
              <p:cNvPr id="65" name="インク 64">
                <a:extLst>
                  <a:ext uri="{FF2B5EF4-FFF2-40B4-BE49-F238E27FC236}">
                    <a16:creationId xmlns:a16="http://schemas.microsoft.com/office/drawing/2014/main" id="{90D4E934-BD99-42F4-9391-00F099BC63F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710898" y="4960654"/>
                <a:ext cx="1800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1" name="インク 70">
                <a:extLst>
                  <a:ext uri="{FF2B5EF4-FFF2-40B4-BE49-F238E27FC236}">
                    <a16:creationId xmlns:a16="http://schemas.microsoft.com/office/drawing/2014/main" id="{C092515A-3BA3-476A-ACFB-37D13AF5E5CF}"/>
                  </a:ext>
                </a:extLst>
              </p14:cNvPr>
              <p14:cNvContentPartPr/>
              <p14:nvPr/>
            </p14:nvContentPartPr>
            <p14:xfrm>
              <a:off x="6329190" y="4948170"/>
              <a:ext cx="360" cy="360"/>
            </p14:xfrm>
          </p:contentPart>
        </mc:Choice>
        <mc:Fallback xmlns="">
          <p:pic>
            <p:nvPicPr>
              <p:cNvPr id="71" name="インク 70">
                <a:extLst>
                  <a:ext uri="{FF2B5EF4-FFF2-40B4-BE49-F238E27FC236}">
                    <a16:creationId xmlns:a16="http://schemas.microsoft.com/office/drawing/2014/main" id="{C092515A-3BA3-476A-ACFB-37D13AF5E5C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320190" y="493917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7" name="インク 46">
                <a:extLst>
                  <a:ext uri="{FF2B5EF4-FFF2-40B4-BE49-F238E27FC236}">
                    <a16:creationId xmlns:a16="http://schemas.microsoft.com/office/drawing/2014/main" id="{E5F208C6-D880-44D9-AA4F-9B24E817CC38}"/>
                  </a:ext>
                </a:extLst>
              </p14:cNvPr>
              <p14:cNvContentPartPr/>
              <p14:nvPr/>
            </p14:nvContentPartPr>
            <p14:xfrm>
              <a:off x="5760068" y="4976171"/>
              <a:ext cx="413280" cy="63360"/>
            </p14:xfrm>
          </p:contentPart>
        </mc:Choice>
        <mc:Fallback xmlns="">
          <p:pic>
            <p:nvPicPr>
              <p:cNvPr id="47" name="インク 46">
                <a:extLst>
                  <a:ext uri="{FF2B5EF4-FFF2-40B4-BE49-F238E27FC236}">
                    <a16:creationId xmlns:a16="http://schemas.microsoft.com/office/drawing/2014/main" id="{E5F208C6-D880-44D9-AA4F-9B24E817CC3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751068" y="4967171"/>
                <a:ext cx="43092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0" name="インク 49">
                <a:extLst>
                  <a:ext uri="{FF2B5EF4-FFF2-40B4-BE49-F238E27FC236}">
                    <a16:creationId xmlns:a16="http://schemas.microsoft.com/office/drawing/2014/main" id="{798C720B-484E-4A5D-8AD3-5421DCA10519}"/>
                  </a:ext>
                </a:extLst>
              </p14:cNvPr>
              <p14:cNvContentPartPr/>
              <p14:nvPr/>
            </p14:nvContentPartPr>
            <p14:xfrm>
              <a:off x="6362348" y="4938371"/>
              <a:ext cx="17280" cy="360"/>
            </p14:xfrm>
          </p:contentPart>
        </mc:Choice>
        <mc:Fallback xmlns="">
          <p:pic>
            <p:nvPicPr>
              <p:cNvPr id="50" name="インク 49">
                <a:extLst>
                  <a:ext uri="{FF2B5EF4-FFF2-40B4-BE49-F238E27FC236}">
                    <a16:creationId xmlns:a16="http://schemas.microsoft.com/office/drawing/2014/main" id="{798C720B-484E-4A5D-8AD3-5421DCA1051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53708" y="4929731"/>
                <a:ext cx="34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4" name="インク 43">
                <a:extLst>
                  <a:ext uri="{FF2B5EF4-FFF2-40B4-BE49-F238E27FC236}">
                    <a16:creationId xmlns:a16="http://schemas.microsoft.com/office/drawing/2014/main" id="{150386E2-5ED3-4AD0-B286-E55EF204EC89}"/>
                  </a:ext>
                </a:extLst>
              </p14:cNvPr>
              <p14:cNvContentPartPr/>
              <p14:nvPr/>
            </p14:nvContentPartPr>
            <p14:xfrm>
              <a:off x="5776628" y="4977251"/>
              <a:ext cx="111960" cy="69120"/>
            </p14:xfrm>
          </p:contentPart>
        </mc:Choice>
        <mc:Fallback xmlns="">
          <p:pic>
            <p:nvPicPr>
              <p:cNvPr id="44" name="インク 43">
                <a:extLst>
                  <a:ext uri="{FF2B5EF4-FFF2-40B4-BE49-F238E27FC236}">
                    <a16:creationId xmlns:a16="http://schemas.microsoft.com/office/drawing/2014/main" id="{150386E2-5ED3-4AD0-B286-E55EF204EC8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767628" y="4968611"/>
                <a:ext cx="12960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5" name="インク 44">
                <a:extLst>
                  <a:ext uri="{FF2B5EF4-FFF2-40B4-BE49-F238E27FC236}">
                    <a16:creationId xmlns:a16="http://schemas.microsoft.com/office/drawing/2014/main" id="{E7A01438-30AC-4FF4-96D7-01CD93598D1E}"/>
                  </a:ext>
                </a:extLst>
              </p14:cNvPr>
              <p14:cNvContentPartPr/>
              <p14:nvPr/>
            </p14:nvContentPartPr>
            <p14:xfrm>
              <a:off x="5617148" y="5011811"/>
              <a:ext cx="29880" cy="21600"/>
            </p14:xfrm>
          </p:contentPart>
        </mc:Choice>
        <mc:Fallback xmlns="">
          <p:pic>
            <p:nvPicPr>
              <p:cNvPr id="45" name="インク 44">
                <a:extLst>
                  <a:ext uri="{FF2B5EF4-FFF2-40B4-BE49-F238E27FC236}">
                    <a16:creationId xmlns:a16="http://schemas.microsoft.com/office/drawing/2014/main" id="{E7A01438-30AC-4FF4-96D7-01CD93598D1E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608508" y="5003171"/>
                <a:ext cx="4752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6" name="インク 55">
                <a:extLst>
                  <a:ext uri="{FF2B5EF4-FFF2-40B4-BE49-F238E27FC236}">
                    <a16:creationId xmlns:a16="http://schemas.microsoft.com/office/drawing/2014/main" id="{BEA1B92D-AB89-4AFB-8279-74FC0F29E592}"/>
                  </a:ext>
                </a:extLst>
              </p14:cNvPr>
              <p14:cNvContentPartPr/>
              <p14:nvPr/>
            </p14:nvContentPartPr>
            <p14:xfrm>
              <a:off x="5650418" y="4983694"/>
              <a:ext cx="10080" cy="50400"/>
            </p14:xfrm>
          </p:contentPart>
        </mc:Choice>
        <mc:Fallback xmlns="">
          <p:pic>
            <p:nvPicPr>
              <p:cNvPr id="56" name="インク 55">
                <a:extLst>
                  <a:ext uri="{FF2B5EF4-FFF2-40B4-BE49-F238E27FC236}">
                    <a16:creationId xmlns:a16="http://schemas.microsoft.com/office/drawing/2014/main" id="{BEA1B92D-AB89-4AFB-8279-74FC0F29E59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641418" y="4974694"/>
                <a:ext cx="2772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7" name="インク 56">
                <a:extLst>
                  <a:ext uri="{FF2B5EF4-FFF2-40B4-BE49-F238E27FC236}">
                    <a16:creationId xmlns:a16="http://schemas.microsoft.com/office/drawing/2014/main" id="{8E7E0BE8-D414-48CA-AEE2-987C4F510BAC}"/>
                  </a:ext>
                </a:extLst>
              </p14:cNvPr>
              <p14:cNvContentPartPr/>
              <p14:nvPr/>
            </p14:nvContentPartPr>
            <p14:xfrm>
              <a:off x="5605058" y="4993414"/>
              <a:ext cx="2880" cy="31320"/>
            </p14:xfrm>
          </p:contentPart>
        </mc:Choice>
        <mc:Fallback xmlns="">
          <p:pic>
            <p:nvPicPr>
              <p:cNvPr id="57" name="インク 56">
                <a:extLst>
                  <a:ext uri="{FF2B5EF4-FFF2-40B4-BE49-F238E27FC236}">
                    <a16:creationId xmlns:a16="http://schemas.microsoft.com/office/drawing/2014/main" id="{8E7E0BE8-D414-48CA-AEE2-987C4F510BA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596418" y="4984414"/>
                <a:ext cx="2052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9" name="インク 58">
                <a:extLst>
                  <a:ext uri="{FF2B5EF4-FFF2-40B4-BE49-F238E27FC236}">
                    <a16:creationId xmlns:a16="http://schemas.microsoft.com/office/drawing/2014/main" id="{A817417C-7886-4DC3-B3D5-2D4D8CD1B72F}"/>
                  </a:ext>
                </a:extLst>
              </p14:cNvPr>
              <p14:cNvContentPartPr/>
              <p14:nvPr/>
            </p14:nvContentPartPr>
            <p14:xfrm>
              <a:off x="5738618" y="4998094"/>
              <a:ext cx="12240" cy="55080"/>
            </p14:xfrm>
          </p:contentPart>
        </mc:Choice>
        <mc:Fallback xmlns="">
          <p:pic>
            <p:nvPicPr>
              <p:cNvPr id="59" name="インク 58">
                <a:extLst>
                  <a:ext uri="{FF2B5EF4-FFF2-40B4-BE49-F238E27FC236}">
                    <a16:creationId xmlns:a16="http://schemas.microsoft.com/office/drawing/2014/main" id="{A817417C-7886-4DC3-B3D5-2D4D8CD1B72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729618" y="4989094"/>
                <a:ext cx="2988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0" name="インク 59">
                <a:extLst>
                  <a:ext uri="{FF2B5EF4-FFF2-40B4-BE49-F238E27FC236}">
                    <a16:creationId xmlns:a16="http://schemas.microsoft.com/office/drawing/2014/main" id="{6C489229-92DE-459B-B1D6-EA110782AED4}"/>
                  </a:ext>
                </a:extLst>
              </p14:cNvPr>
              <p14:cNvContentPartPr/>
              <p14:nvPr/>
            </p14:nvContentPartPr>
            <p14:xfrm>
              <a:off x="5764898" y="4981534"/>
              <a:ext cx="360" cy="19440"/>
            </p14:xfrm>
          </p:contentPart>
        </mc:Choice>
        <mc:Fallback xmlns="">
          <p:pic>
            <p:nvPicPr>
              <p:cNvPr id="60" name="インク 59">
                <a:extLst>
                  <a:ext uri="{FF2B5EF4-FFF2-40B4-BE49-F238E27FC236}">
                    <a16:creationId xmlns:a16="http://schemas.microsoft.com/office/drawing/2014/main" id="{6C489229-92DE-459B-B1D6-EA110782AED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755898" y="4972534"/>
                <a:ext cx="1800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2" name="インク 61">
                <a:extLst>
                  <a:ext uri="{FF2B5EF4-FFF2-40B4-BE49-F238E27FC236}">
                    <a16:creationId xmlns:a16="http://schemas.microsoft.com/office/drawing/2014/main" id="{64160C69-C31B-4D71-BC21-22AD3F02215A}"/>
                  </a:ext>
                </a:extLst>
              </p14:cNvPr>
              <p14:cNvContentPartPr/>
              <p14:nvPr/>
            </p14:nvContentPartPr>
            <p14:xfrm>
              <a:off x="5793338" y="5050294"/>
              <a:ext cx="2520" cy="41040"/>
            </p14:xfrm>
          </p:contentPart>
        </mc:Choice>
        <mc:Fallback xmlns="">
          <p:pic>
            <p:nvPicPr>
              <p:cNvPr id="62" name="インク 61">
                <a:extLst>
                  <a:ext uri="{FF2B5EF4-FFF2-40B4-BE49-F238E27FC236}">
                    <a16:creationId xmlns:a16="http://schemas.microsoft.com/office/drawing/2014/main" id="{64160C69-C31B-4D71-BC21-22AD3F02215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784698" y="5041654"/>
                <a:ext cx="2016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3" name="インク 62">
                <a:extLst>
                  <a:ext uri="{FF2B5EF4-FFF2-40B4-BE49-F238E27FC236}">
                    <a16:creationId xmlns:a16="http://schemas.microsoft.com/office/drawing/2014/main" id="{C41799C9-9A73-4FF9-B5A8-832D04FF8A04}"/>
                  </a:ext>
                </a:extLst>
              </p14:cNvPr>
              <p14:cNvContentPartPr/>
              <p14:nvPr/>
            </p14:nvContentPartPr>
            <p14:xfrm>
              <a:off x="5800178" y="5040574"/>
              <a:ext cx="19800" cy="55440"/>
            </p14:xfrm>
          </p:contentPart>
        </mc:Choice>
        <mc:Fallback xmlns="">
          <p:pic>
            <p:nvPicPr>
              <p:cNvPr id="63" name="インク 62">
                <a:extLst>
                  <a:ext uri="{FF2B5EF4-FFF2-40B4-BE49-F238E27FC236}">
                    <a16:creationId xmlns:a16="http://schemas.microsoft.com/office/drawing/2014/main" id="{C41799C9-9A73-4FF9-B5A8-832D04FF8A04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791178" y="5031934"/>
                <a:ext cx="374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7" name="インク 66">
                <a:extLst>
                  <a:ext uri="{FF2B5EF4-FFF2-40B4-BE49-F238E27FC236}">
                    <a16:creationId xmlns:a16="http://schemas.microsoft.com/office/drawing/2014/main" id="{BF67D6AC-5536-488D-A262-8BF82CCEFCD2}"/>
                  </a:ext>
                </a:extLst>
              </p14:cNvPr>
              <p14:cNvContentPartPr/>
              <p14:nvPr/>
            </p14:nvContentPartPr>
            <p14:xfrm>
              <a:off x="5708738" y="4976494"/>
              <a:ext cx="16200" cy="102960"/>
            </p14:xfrm>
          </p:contentPart>
        </mc:Choice>
        <mc:Fallback xmlns="">
          <p:pic>
            <p:nvPicPr>
              <p:cNvPr id="67" name="インク 66">
                <a:extLst>
                  <a:ext uri="{FF2B5EF4-FFF2-40B4-BE49-F238E27FC236}">
                    <a16:creationId xmlns:a16="http://schemas.microsoft.com/office/drawing/2014/main" id="{BF67D6AC-5536-488D-A262-8BF82CCEFCD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699738" y="4967854"/>
                <a:ext cx="3384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9" name="インク 68">
                <a:extLst>
                  <a:ext uri="{FF2B5EF4-FFF2-40B4-BE49-F238E27FC236}">
                    <a16:creationId xmlns:a16="http://schemas.microsoft.com/office/drawing/2014/main" id="{37C82705-E36E-471B-894F-CC343AF23174}"/>
                  </a:ext>
                </a:extLst>
              </p14:cNvPr>
              <p14:cNvContentPartPr/>
              <p14:nvPr/>
            </p14:nvContentPartPr>
            <p14:xfrm>
              <a:off x="5728898" y="5038414"/>
              <a:ext cx="2880" cy="21960"/>
            </p14:xfrm>
          </p:contentPart>
        </mc:Choice>
        <mc:Fallback xmlns="">
          <p:pic>
            <p:nvPicPr>
              <p:cNvPr id="69" name="インク 68">
                <a:extLst>
                  <a:ext uri="{FF2B5EF4-FFF2-40B4-BE49-F238E27FC236}">
                    <a16:creationId xmlns:a16="http://schemas.microsoft.com/office/drawing/2014/main" id="{37C82705-E36E-471B-894F-CC343AF2317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720258" y="5029774"/>
                <a:ext cx="2052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3" name="インク 72">
                <a:extLst>
                  <a:ext uri="{FF2B5EF4-FFF2-40B4-BE49-F238E27FC236}">
                    <a16:creationId xmlns:a16="http://schemas.microsoft.com/office/drawing/2014/main" id="{60DB8022-B19A-4692-9770-1F3DF01FADDE}"/>
                  </a:ext>
                </a:extLst>
              </p14:cNvPr>
              <p14:cNvContentPartPr/>
              <p14:nvPr/>
            </p14:nvContentPartPr>
            <p14:xfrm>
              <a:off x="6226646" y="4926529"/>
              <a:ext cx="174240" cy="16920"/>
            </p14:xfrm>
          </p:contentPart>
        </mc:Choice>
        <mc:Fallback xmlns="">
          <p:pic>
            <p:nvPicPr>
              <p:cNvPr id="73" name="インク 72">
                <a:extLst>
                  <a:ext uri="{FF2B5EF4-FFF2-40B4-BE49-F238E27FC236}">
                    <a16:creationId xmlns:a16="http://schemas.microsoft.com/office/drawing/2014/main" id="{60DB8022-B19A-4692-9770-1F3DF01FADD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218006" y="4917889"/>
                <a:ext cx="19188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74" name="インク 73">
                <a:extLst>
                  <a:ext uri="{FF2B5EF4-FFF2-40B4-BE49-F238E27FC236}">
                    <a16:creationId xmlns:a16="http://schemas.microsoft.com/office/drawing/2014/main" id="{4D196B7A-6C50-4EF7-AA7C-03BD8BC50E0A}"/>
                  </a:ext>
                </a:extLst>
              </p14:cNvPr>
              <p14:cNvContentPartPr/>
              <p14:nvPr/>
            </p14:nvContentPartPr>
            <p14:xfrm>
              <a:off x="6198206" y="4936249"/>
              <a:ext cx="167040" cy="360"/>
            </p14:xfrm>
          </p:contentPart>
        </mc:Choice>
        <mc:Fallback xmlns="">
          <p:pic>
            <p:nvPicPr>
              <p:cNvPr id="74" name="インク 73">
                <a:extLst>
                  <a:ext uri="{FF2B5EF4-FFF2-40B4-BE49-F238E27FC236}">
                    <a16:creationId xmlns:a16="http://schemas.microsoft.com/office/drawing/2014/main" id="{4D196B7A-6C50-4EF7-AA7C-03BD8BC50E0A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189206" y="4927249"/>
                <a:ext cx="184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5" name="インク 74">
                <a:extLst>
                  <a:ext uri="{FF2B5EF4-FFF2-40B4-BE49-F238E27FC236}">
                    <a16:creationId xmlns:a16="http://schemas.microsoft.com/office/drawing/2014/main" id="{83EE5524-875D-461D-8C4E-81350AE300AB}"/>
                  </a:ext>
                </a:extLst>
              </p14:cNvPr>
              <p14:cNvContentPartPr/>
              <p14:nvPr/>
            </p14:nvContentPartPr>
            <p14:xfrm>
              <a:off x="6298286" y="4898089"/>
              <a:ext cx="488160" cy="33480"/>
            </p14:xfrm>
          </p:contentPart>
        </mc:Choice>
        <mc:Fallback xmlns="">
          <p:pic>
            <p:nvPicPr>
              <p:cNvPr id="75" name="インク 74">
                <a:extLst>
                  <a:ext uri="{FF2B5EF4-FFF2-40B4-BE49-F238E27FC236}">
                    <a16:creationId xmlns:a16="http://schemas.microsoft.com/office/drawing/2014/main" id="{83EE5524-875D-461D-8C4E-81350AE300A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289286" y="4889089"/>
                <a:ext cx="505800" cy="5112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59CD7D7C-9D63-4D57-A58D-1A4388A53974}"/>
              </a:ext>
            </a:extLst>
          </p:cNvPr>
          <p:cNvGrpSpPr/>
          <p:nvPr/>
        </p:nvGrpSpPr>
        <p:grpSpPr>
          <a:xfrm>
            <a:off x="6698246" y="4831451"/>
            <a:ext cx="550422" cy="71640"/>
            <a:chOff x="6698246" y="4831451"/>
            <a:chExt cx="550422" cy="7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3" name="インク 52">
                  <a:extLst>
                    <a:ext uri="{FF2B5EF4-FFF2-40B4-BE49-F238E27FC236}">
                      <a16:creationId xmlns:a16="http://schemas.microsoft.com/office/drawing/2014/main" id="{2E7006EC-64E0-4639-91C0-279913636B8D}"/>
                    </a:ext>
                  </a:extLst>
                </p14:cNvPr>
                <p14:cNvContentPartPr/>
                <p14:nvPr/>
              </p14:nvContentPartPr>
              <p14:xfrm>
                <a:off x="7246868" y="4831451"/>
                <a:ext cx="1800" cy="360"/>
              </p14:xfrm>
            </p:contentPart>
          </mc:Choice>
          <mc:Fallback xmlns="">
            <p:pic>
              <p:nvPicPr>
                <p:cNvPr id="53" name="インク 52">
                  <a:extLst>
                    <a:ext uri="{FF2B5EF4-FFF2-40B4-BE49-F238E27FC236}">
                      <a16:creationId xmlns:a16="http://schemas.microsoft.com/office/drawing/2014/main" id="{2E7006EC-64E0-4639-91C0-279913636B8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238228" y="4822451"/>
                  <a:ext cx="19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2" name="インク 51">
                  <a:extLst>
                    <a:ext uri="{FF2B5EF4-FFF2-40B4-BE49-F238E27FC236}">
                      <a16:creationId xmlns:a16="http://schemas.microsoft.com/office/drawing/2014/main" id="{13805B32-2EB4-4604-A594-8CDC352E31CF}"/>
                    </a:ext>
                  </a:extLst>
                </p14:cNvPr>
                <p14:cNvContentPartPr/>
                <p14:nvPr/>
              </p14:nvContentPartPr>
              <p14:xfrm>
                <a:off x="6912428" y="4902371"/>
                <a:ext cx="360" cy="720"/>
              </p14:xfrm>
            </p:contentPart>
          </mc:Choice>
          <mc:Fallback xmlns="">
            <p:pic>
              <p:nvPicPr>
                <p:cNvPr id="52" name="インク 51">
                  <a:extLst>
                    <a:ext uri="{FF2B5EF4-FFF2-40B4-BE49-F238E27FC236}">
                      <a16:creationId xmlns:a16="http://schemas.microsoft.com/office/drawing/2014/main" id="{13805B32-2EB4-4604-A594-8CDC352E31C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903788" y="4893731"/>
                  <a:ext cx="1800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77" name="インク 76">
                  <a:extLst>
                    <a:ext uri="{FF2B5EF4-FFF2-40B4-BE49-F238E27FC236}">
                      <a16:creationId xmlns:a16="http://schemas.microsoft.com/office/drawing/2014/main" id="{6EE57C15-BEAA-478C-A019-6FBC318CDED3}"/>
                    </a:ext>
                  </a:extLst>
                </p14:cNvPr>
                <p14:cNvContentPartPr/>
                <p14:nvPr/>
              </p14:nvContentPartPr>
              <p14:xfrm>
                <a:off x="6698246" y="4867129"/>
                <a:ext cx="334080" cy="19440"/>
              </p14:xfrm>
            </p:contentPart>
          </mc:Choice>
          <mc:Fallback xmlns="">
            <p:pic>
              <p:nvPicPr>
                <p:cNvPr id="77" name="インク 76">
                  <a:extLst>
                    <a:ext uri="{FF2B5EF4-FFF2-40B4-BE49-F238E27FC236}">
                      <a16:creationId xmlns:a16="http://schemas.microsoft.com/office/drawing/2014/main" id="{6EE57C15-BEAA-478C-A019-6FBC318CDED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689606" y="4858129"/>
                  <a:ext cx="3517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78" name="インク 77">
                  <a:extLst>
                    <a:ext uri="{FF2B5EF4-FFF2-40B4-BE49-F238E27FC236}">
                      <a16:creationId xmlns:a16="http://schemas.microsoft.com/office/drawing/2014/main" id="{04F736B6-F9C2-494D-A436-794CF96C51C9}"/>
                    </a:ext>
                  </a:extLst>
                </p14:cNvPr>
                <p14:cNvContentPartPr/>
                <p14:nvPr/>
              </p14:nvContentPartPr>
              <p14:xfrm>
                <a:off x="6910286" y="4853449"/>
                <a:ext cx="271440" cy="33120"/>
              </p14:xfrm>
            </p:contentPart>
          </mc:Choice>
          <mc:Fallback xmlns="">
            <p:pic>
              <p:nvPicPr>
                <p:cNvPr id="78" name="インク 77">
                  <a:extLst>
                    <a:ext uri="{FF2B5EF4-FFF2-40B4-BE49-F238E27FC236}">
                      <a16:creationId xmlns:a16="http://schemas.microsoft.com/office/drawing/2014/main" id="{04F736B6-F9C2-494D-A436-794CF96C51C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901286" y="4844449"/>
                  <a:ext cx="2890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80" name="インク 79">
                  <a:extLst>
                    <a:ext uri="{FF2B5EF4-FFF2-40B4-BE49-F238E27FC236}">
                      <a16:creationId xmlns:a16="http://schemas.microsoft.com/office/drawing/2014/main" id="{BF03A016-11F9-448E-899E-771C3FE1A714}"/>
                    </a:ext>
                  </a:extLst>
                </p14:cNvPr>
                <p14:cNvContentPartPr/>
                <p14:nvPr/>
              </p14:nvContentPartPr>
              <p14:xfrm>
                <a:off x="7136366" y="4839769"/>
                <a:ext cx="92160" cy="8640"/>
              </p14:xfrm>
            </p:contentPart>
          </mc:Choice>
          <mc:Fallback xmlns="">
            <p:pic>
              <p:nvPicPr>
                <p:cNvPr id="80" name="インク 79">
                  <a:extLst>
                    <a:ext uri="{FF2B5EF4-FFF2-40B4-BE49-F238E27FC236}">
                      <a16:creationId xmlns:a16="http://schemas.microsoft.com/office/drawing/2014/main" id="{BF03A016-11F9-448E-899E-771C3FE1A71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127726" y="4830769"/>
                  <a:ext cx="109800" cy="2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82" name="インク 81">
                <a:extLst>
                  <a:ext uri="{FF2B5EF4-FFF2-40B4-BE49-F238E27FC236}">
                    <a16:creationId xmlns:a16="http://schemas.microsoft.com/office/drawing/2014/main" id="{A910F6F1-A553-4154-AAD6-CF58AFD40BE3}"/>
                  </a:ext>
                </a:extLst>
              </p14:cNvPr>
              <p14:cNvContentPartPr/>
              <p14:nvPr/>
            </p14:nvContentPartPr>
            <p14:xfrm>
              <a:off x="6666566" y="4890889"/>
              <a:ext cx="32040" cy="7560"/>
            </p14:xfrm>
          </p:contentPart>
        </mc:Choice>
        <mc:Fallback xmlns="">
          <p:pic>
            <p:nvPicPr>
              <p:cNvPr id="82" name="インク 81">
                <a:extLst>
                  <a:ext uri="{FF2B5EF4-FFF2-40B4-BE49-F238E27FC236}">
                    <a16:creationId xmlns:a16="http://schemas.microsoft.com/office/drawing/2014/main" id="{A910F6F1-A553-4154-AAD6-CF58AFD40BE3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657566" y="4882249"/>
                <a:ext cx="49680" cy="2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4076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3299</TotalTime>
  <Words>410</Words>
  <Application>Microsoft Office PowerPoint</Application>
  <PresentationFormat>ユーザー設定</PresentationFormat>
  <Paragraphs>38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BIZ UDPゴシック</vt:lpstr>
      <vt:lpstr>UD デジタル 教科書体 N-B</vt:lpstr>
      <vt:lpstr>游ゴシック</vt:lpstr>
      <vt:lpstr>游ゴシック Light</vt:lpstr>
      <vt:lpstr>Arial</vt:lpstr>
      <vt:lpstr>Arial Black</vt:lpstr>
      <vt:lpstr>Office テーマ</vt:lpstr>
      <vt:lpstr>福島県立岩瀬農業高等学校　グランドデザイン　2022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kiyono.hiroyuki</dc:creator>
  <cp:lastModifiedBy>takahashi.toyoji</cp:lastModifiedBy>
  <cp:revision>81</cp:revision>
  <cp:lastPrinted>2022-02-21T22:29:12Z</cp:lastPrinted>
  <dcterms:created xsi:type="dcterms:W3CDTF">2021-12-16T09:02:54Z</dcterms:created>
  <dcterms:modified xsi:type="dcterms:W3CDTF">2022-04-12T01:52:35Z</dcterms:modified>
</cp:coreProperties>
</file>